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71B8"/>
    <a:srgbClr val="E94E1F"/>
    <a:srgbClr val="95C11F"/>
    <a:srgbClr val="662483"/>
    <a:srgbClr val="E60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8"/>
    <p:restoredTop sz="83236"/>
  </p:normalViewPr>
  <p:slideViewPr>
    <p:cSldViewPr snapToGrid="0" snapToObjects="1">
      <p:cViewPr>
        <p:scale>
          <a:sx n="125" d="100"/>
          <a:sy n="125" d="100"/>
        </p:scale>
        <p:origin x="960" y="6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AE5B74-7F43-8E47-8319-58CC1A7A778C}" type="datetimeFigureOut">
              <a:rPr lang="en-AU" smtClean="0"/>
              <a:t>23/2/19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D7C7D-55C8-3348-A967-8C1C49FC28AD}" type="slidenum">
              <a:rPr lang="en-AU" smtClean="0"/>
              <a:t>‹#›</a:t>
            </a:fld>
            <a:endParaRPr lang="en-AU"/>
          </a:p>
        </p:txBody>
      </p:sp>
    </p:spTree>
    <p:extLst>
      <p:ext uri="{BB962C8B-B14F-4D97-AF65-F5344CB8AC3E}">
        <p14:creationId xmlns:p14="http://schemas.microsoft.com/office/powerpoint/2010/main" val="541853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TEACHER NOTES</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Draw attention to each item packed in the picture</a:t>
            </a:r>
          </a:p>
          <a:p>
            <a:r>
              <a:rPr lang="en-AU" sz="1200" kern="1200" dirty="0">
                <a:solidFill>
                  <a:schemeClr val="tx1"/>
                </a:solidFill>
                <a:effectLst/>
                <a:latin typeface="+mn-lt"/>
                <a:ea typeface="+mn-ea"/>
                <a:cs typeface="+mn-cs"/>
              </a:rPr>
              <a:t>b. Ask who has each item packed in their lunchbox</a:t>
            </a:r>
          </a:p>
          <a:p>
            <a:r>
              <a:rPr lang="en-AU" sz="1200" kern="1200" dirty="0">
                <a:solidFill>
                  <a:schemeClr val="tx1"/>
                </a:solidFill>
                <a:effectLst/>
                <a:latin typeface="+mn-lt"/>
                <a:ea typeface="+mn-ea"/>
                <a:cs typeface="+mn-cs"/>
              </a:rPr>
              <a:t>c. What do they like about it? Prompt for taste, texture and smell</a:t>
            </a:r>
          </a:p>
          <a:p>
            <a:r>
              <a:rPr lang="en-AU" sz="1200" kern="1200" dirty="0">
                <a:solidFill>
                  <a:schemeClr val="tx1"/>
                </a:solidFill>
                <a:effectLst/>
                <a:latin typeface="+mn-lt"/>
                <a:ea typeface="+mn-ea"/>
                <a:cs typeface="+mn-cs"/>
              </a:rPr>
              <a:t>d. Ask who thinks they will have each item in their lunchbox this week</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What you might like to say if children give the following responses:</a:t>
            </a:r>
          </a:p>
          <a:p>
            <a:r>
              <a:rPr lang="en-AU" sz="1200" kern="1200" dirty="0">
                <a:solidFill>
                  <a:schemeClr val="tx1"/>
                </a:solidFill>
                <a:effectLst/>
                <a:latin typeface="+mn-lt"/>
                <a:ea typeface="+mn-ea"/>
                <a:cs typeface="+mn-cs"/>
              </a:rPr>
              <a:t>- “That’s yuck/gross/disgusting”</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RESPONSE ideas -</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Everyone likes different things and it’s ok to be different. Sometimes people don’t like one type of food for a long time and then suddenly like it!</a:t>
            </a:r>
          </a:p>
          <a:p>
            <a:r>
              <a:rPr lang="en-AU" sz="1200" kern="1200" dirty="0">
                <a:solidFill>
                  <a:schemeClr val="tx1"/>
                </a:solidFill>
                <a:effectLst/>
                <a:latin typeface="+mn-lt"/>
                <a:ea typeface="+mn-ea"/>
                <a:cs typeface="+mn-cs"/>
              </a:rPr>
              <a:t>• Do you know what the food is? </a:t>
            </a:r>
          </a:p>
          <a:p>
            <a:r>
              <a:rPr lang="en-AU" sz="1200" kern="1200" dirty="0">
                <a:solidFill>
                  <a:schemeClr val="tx1"/>
                </a:solidFill>
                <a:effectLst/>
                <a:latin typeface="+mn-lt"/>
                <a:ea typeface="+mn-ea"/>
                <a:cs typeface="+mn-cs"/>
              </a:rPr>
              <a:t>• Have you tried this food before?</a:t>
            </a:r>
          </a:p>
          <a:p>
            <a:r>
              <a:rPr lang="en-AU" sz="1200" kern="1200" dirty="0">
                <a:solidFill>
                  <a:schemeClr val="tx1"/>
                </a:solidFill>
                <a:effectLst/>
                <a:latin typeface="+mn-lt"/>
                <a:ea typeface="+mn-ea"/>
                <a:cs typeface="+mn-cs"/>
              </a:rPr>
              <a:t>• Would you try the food if your friend was eating it/sports person?</a:t>
            </a:r>
          </a:p>
          <a:p>
            <a:r>
              <a:rPr lang="en-AU" sz="1200" kern="1200" dirty="0">
                <a:solidFill>
                  <a:schemeClr val="tx1"/>
                </a:solidFill>
                <a:effectLst/>
                <a:latin typeface="+mn-lt"/>
                <a:ea typeface="+mn-ea"/>
                <a:cs typeface="+mn-cs"/>
              </a:rPr>
              <a:t>• Would you try the food if it was cut into smaller pieces?</a:t>
            </a:r>
          </a:p>
          <a:p>
            <a:r>
              <a:rPr lang="en-AU" sz="1200" kern="1200" dirty="0">
                <a:solidFill>
                  <a:schemeClr val="tx1"/>
                </a:solidFill>
                <a:effectLst/>
                <a:latin typeface="+mn-lt"/>
                <a:ea typeface="+mn-ea"/>
                <a:cs typeface="+mn-cs"/>
              </a:rPr>
              <a:t>• Would you try the food if you were really hungry/time of the day?</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TEACHER’S RESOURCE</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http://</a:t>
            </a:r>
            <a:r>
              <a:rPr lang="en-AU" sz="1200" b="1" kern="1200" dirty="0" err="1">
                <a:solidFill>
                  <a:schemeClr val="tx1"/>
                </a:solidFill>
                <a:effectLst/>
                <a:latin typeface="+mn-lt"/>
                <a:ea typeface="+mn-ea"/>
                <a:cs typeface="+mn-cs"/>
              </a:rPr>
              <a:t>abgc.org.au</a:t>
            </a:r>
            <a:r>
              <a:rPr lang="en-AU" sz="1200" b="1" kern="1200" dirty="0">
                <a:solidFill>
                  <a:schemeClr val="tx1"/>
                </a:solidFill>
                <a:effectLst/>
                <a:latin typeface="+mn-lt"/>
                <a:ea typeface="+mn-ea"/>
                <a:cs typeface="+mn-cs"/>
              </a:rPr>
              <a:t>/banana-industry-2/our-industry/key-facts/</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https://</a:t>
            </a:r>
            <a:r>
              <a:rPr lang="en-AU" sz="1200" b="1" kern="1200" dirty="0" err="1">
                <a:solidFill>
                  <a:schemeClr val="tx1"/>
                </a:solidFill>
                <a:effectLst/>
                <a:latin typeface="+mn-lt"/>
                <a:ea typeface="+mn-ea"/>
                <a:cs typeface="+mn-cs"/>
              </a:rPr>
              <a:t>australianbananas.com.au</a:t>
            </a:r>
            <a:r>
              <a:rPr lang="en-AU" sz="1200" b="1" kern="1200" dirty="0">
                <a:solidFill>
                  <a:schemeClr val="tx1"/>
                </a:solidFill>
                <a:effectLst/>
                <a:latin typeface="+mn-lt"/>
                <a:ea typeface="+mn-ea"/>
                <a:cs typeface="+mn-cs"/>
              </a:rPr>
              <a:t>/Pages/all-about-bananas/production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From the time of planting it usually takes 12 months or so to produce the first bunch of bananas. After that, bunches come every 8-10 months. A bunch averages 150 to 200 bananas and weighs approximately 35-50 kilograms. </a:t>
            </a:r>
          </a:p>
          <a:p>
            <a:r>
              <a:rPr lang="en-AU" sz="1200" kern="1200" dirty="0">
                <a:solidFill>
                  <a:schemeClr val="tx1"/>
                </a:solidFill>
                <a:effectLst/>
                <a:latin typeface="+mn-lt"/>
                <a:ea typeface="+mn-ea"/>
                <a:cs typeface="+mn-cs"/>
              </a:rPr>
              <a:t>When the bunch is harvested, the parent or mother plants trunk is cut through at about head height. The section of trunk that’s left standing nourishes the young ‘sucker’ plants that grow at its base. </a:t>
            </a:r>
          </a:p>
          <a:p>
            <a:r>
              <a:rPr lang="en-AU" sz="1200" kern="1200" dirty="0">
                <a:solidFill>
                  <a:schemeClr val="tx1"/>
                </a:solidFill>
                <a:effectLst/>
                <a:latin typeface="+mn-lt"/>
                <a:ea typeface="+mn-ea"/>
                <a:cs typeface="+mn-cs"/>
              </a:rPr>
              <a:t>These plants go on to produce their own bunches. The top part of the mother plants trunk becomes organic plantation matter.</a:t>
            </a:r>
          </a:p>
          <a:p>
            <a:endParaRPr lang="en-AU" sz="1200" kern="1200" dirty="0">
              <a:solidFill>
                <a:schemeClr val="tx1"/>
              </a:solidFill>
              <a:effectLst/>
              <a:latin typeface="+mn-lt"/>
              <a:ea typeface="+mn-ea"/>
              <a:cs typeface="+mn-cs"/>
            </a:endParaRPr>
          </a:p>
          <a:p>
            <a:r>
              <a:rPr lang="en-AU" sz="1200" i="1" kern="1200" dirty="0">
                <a:solidFill>
                  <a:srgbClr val="FF0000"/>
                </a:solidFill>
                <a:effectLst/>
                <a:latin typeface="+mn-lt"/>
                <a:ea typeface="+mn-ea"/>
                <a:cs typeface="+mn-cs"/>
              </a:rPr>
              <a:t>Whilst brands may be depicted in these images, Good For Kids has no affiliation and do not endorse any specific food brand. We do not warrant that the information we provide will meet individual health, nutritional or medical requirements, </a:t>
            </a:r>
          </a:p>
          <a:p>
            <a:r>
              <a:rPr lang="en-AU" sz="1200" i="1" kern="1200" dirty="0">
                <a:solidFill>
                  <a:srgbClr val="FF0000"/>
                </a:solidFill>
                <a:effectLst/>
                <a:latin typeface="+mn-lt"/>
                <a:ea typeface="+mn-ea"/>
                <a:cs typeface="+mn-cs"/>
              </a:rPr>
              <a:t>or individual school policy. For more lunchbox suggestions see </a:t>
            </a:r>
            <a:r>
              <a:rPr lang="en-AU" sz="1200" i="1" kern="1200" dirty="0" err="1">
                <a:solidFill>
                  <a:srgbClr val="FF0000"/>
                </a:solidFill>
                <a:effectLst/>
                <a:latin typeface="+mn-lt"/>
                <a:ea typeface="+mn-ea"/>
                <a:cs typeface="+mn-cs"/>
              </a:rPr>
              <a:t>www.goodforkids.nsw.gov.au</a:t>
            </a:r>
            <a:r>
              <a:rPr lang="en-AU" sz="1200" i="1" kern="1200" dirty="0">
                <a:solidFill>
                  <a:srgbClr val="FF0000"/>
                </a:solidFill>
                <a:effectLst/>
                <a:latin typeface="+mn-lt"/>
                <a:ea typeface="+mn-ea"/>
                <a:cs typeface="+mn-cs"/>
              </a:rPr>
              <a:t>. </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A0D7C7D-55C8-3348-A967-8C1C49FC28AD}" type="slidenum">
              <a:rPr lang="en-AU" smtClean="0"/>
              <a:t>1</a:t>
            </a:fld>
            <a:endParaRPr lang="en-AU"/>
          </a:p>
        </p:txBody>
      </p:sp>
    </p:spTree>
    <p:extLst>
      <p:ext uri="{BB962C8B-B14F-4D97-AF65-F5344CB8AC3E}">
        <p14:creationId xmlns:p14="http://schemas.microsoft.com/office/powerpoint/2010/main" val="1320644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TEACHER NOTES</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Draw attention to each item packed in the picture</a:t>
            </a:r>
          </a:p>
          <a:p>
            <a:r>
              <a:rPr lang="en-AU" sz="1200" kern="1200" dirty="0">
                <a:solidFill>
                  <a:schemeClr val="tx1"/>
                </a:solidFill>
                <a:effectLst/>
                <a:latin typeface="+mn-lt"/>
                <a:ea typeface="+mn-ea"/>
                <a:cs typeface="+mn-cs"/>
              </a:rPr>
              <a:t>b. Ask who has each item packed in their lunchbox</a:t>
            </a:r>
          </a:p>
          <a:p>
            <a:r>
              <a:rPr lang="en-AU" sz="1200" kern="1200" dirty="0">
                <a:solidFill>
                  <a:schemeClr val="tx1"/>
                </a:solidFill>
                <a:effectLst/>
                <a:latin typeface="+mn-lt"/>
                <a:ea typeface="+mn-ea"/>
                <a:cs typeface="+mn-cs"/>
              </a:rPr>
              <a:t>c. What do they like about it? Prompt for taste, texture and smell</a:t>
            </a:r>
          </a:p>
          <a:p>
            <a:r>
              <a:rPr lang="en-AU" sz="1200" kern="1200" dirty="0">
                <a:solidFill>
                  <a:schemeClr val="tx1"/>
                </a:solidFill>
                <a:effectLst/>
                <a:latin typeface="+mn-lt"/>
                <a:ea typeface="+mn-ea"/>
                <a:cs typeface="+mn-cs"/>
              </a:rPr>
              <a:t>d. Ask who thinks they will have each item in their lunchbox this week</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What you might like to say if children give the following responses:</a:t>
            </a:r>
          </a:p>
          <a:p>
            <a:r>
              <a:rPr lang="en-AU" sz="1200" kern="1200" dirty="0">
                <a:solidFill>
                  <a:schemeClr val="tx1"/>
                </a:solidFill>
                <a:effectLst/>
                <a:latin typeface="+mn-lt"/>
                <a:ea typeface="+mn-ea"/>
                <a:cs typeface="+mn-cs"/>
              </a:rPr>
              <a:t>- “That’s yuck/gross/disgusting”</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RESPONSE ideas -</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Everyone likes different things and it’s ok to be different. Sometimes people don’t like one type of food for a long time and then suddenly like it!</a:t>
            </a:r>
          </a:p>
          <a:p>
            <a:r>
              <a:rPr lang="en-AU" sz="1200" kern="1200" dirty="0">
                <a:solidFill>
                  <a:schemeClr val="tx1"/>
                </a:solidFill>
                <a:effectLst/>
                <a:latin typeface="+mn-lt"/>
                <a:ea typeface="+mn-ea"/>
                <a:cs typeface="+mn-cs"/>
              </a:rPr>
              <a:t>• Do you know what the food is? </a:t>
            </a:r>
          </a:p>
          <a:p>
            <a:r>
              <a:rPr lang="en-AU" sz="1200" kern="1200" dirty="0">
                <a:solidFill>
                  <a:schemeClr val="tx1"/>
                </a:solidFill>
                <a:effectLst/>
                <a:latin typeface="+mn-lt"/>
                <a:ea typeface="+mn-ea"/>
                <a:cs typeface="+mn-cs"/>
              </a:rPr>
              <a:t>• Have you tried this food before?</a:t>
            </a:r>
          </a:p>
          <a:p>
            <a:r>
              <a:rPr lang="en-AU" sz="1200" kern="1200" dirty="0">
                <a:solidFill>
                  <a:schemeClr val="tx1"/>
                </a:solidFill>
                <a:effectLst/>
                <a:latin typeface="+mn-lt"/>
                <a:ea typeface="+mn-ea"/>
                <a:cs typeface="+mn-cs"/>
              </a:rPr>
              <a:t>• Would you try the food if your friend was eating it/sports person?</a:t>
            </a:r>
          </a:p>
          <a:p>
            <a:r>
              <a:rPr lang="en-AU" sz="1200" kern="1200" dirty="0">
                <a:solidFill>
                  <a:schemeClr val="tx1"/>
                </a:solidFill>
                <a:effectLst/>
                <a:latin typeface="+mn-lt"/>
                <a:ea typeface="+mn-ea"/>
                <a:cs typeface="+mn-cs"/>
              </a:rPr>
              <a:t>• Would you try the food if it was cut into smaller pieces?</a:t>
            </a:r>
          </a:p>
          <a:p>
            <a:r>
              <a:rPr lang="en-AU" sz="1200" kern="1200" dirty="0">
                <a:solidFill>
                  <a:schemeClr val="tx1"/>
                </a:solidFill>
                <a:effectLst/>
                <a:latin typeface="+mn-lt"/>
                <a:ea typeface="+mn-ea"/>
                <a:cs typeface="+mn-cs"/>
              </a:rPr>
              <a:t>• Would you try the food if you were really hungry/time of the day?</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TEACHER’S RESOURCE</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http://</a:t>
            </a:r>
            <a:r>
              <a:rPr lang="en-AU" sz="1200" b="1" kern="1200" dirty="0" err="1">
                <a:solidFill>
                  <a:schemeClr val="tx1"/>
                </a:solidFill>
                <a:effectLst/>
                <a:latin typeface="+mn-lt"/>
                <a:ea typeface="+mn-ea"/>
                <a:cs typeface="+mn-cs"/>
              </a:rPr>
              <a:t>www.kitchengardens.det.nsw.edu.au</a:t>
            </a:r>
            <a:r>
              <a:rPr lang="en-AU" sz="1200" b="1" kern="1200" dirty="0">
                <a:solidFill>
                  <a:schemeClr val="tx1"/>
                </a:solidFill>
                <a:effectLst/>
                <a:latin typeface="+mn-lt"/>
                <a:ea typeface="+mn-ea"/>
                <a:cs typeface="+mn-cs"/>
              </a:rPr>
              <a:t>/kg/01_teachers/</a:t>
            </a:r>
            <a:r>
              <a:rPr lang="en-AU" sz="1200" b="1" kern="1200" dirty="0" err="1">
                <a:solidFill>
                  <a:schemeClr val="tx1"/>
                </a:solidFill>
                <a:effectLst/>
                <a:latin typeface="+mn-lt"/>
                <a:ea typeface="+mn-ea"/>
                <a:cs typeface="+mn-cs"/>
              </a:rPr>
              <a:t>index.htm</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Kitchen and food gardens are an increasingly popular way for schools to promote environmental and sustainability learning and connect students with healthy food and lifestyles. This website lists programs that can help.</a:t>
            </a:r>
          </a:p>
          <a:p>
            <a:endParaRPr lang="en-AU" sz="1200" kern="1200" dirty="0">
              <a:solidFill>
                <a:schemeClr val="tx1"/>
              </a:solidFill>
              <a:effectLst/>
              <a:latin typeface="+mn-lt"/>
              <a:ea typeface="+mn-ea"/>
              <a:cs typeface="+mn-cs"/>
            </a:endParaRPr>
          </a:p>
          <a:p>
            <a:r>
              <a:rPr lang="en-AU" sz="1200" i="1" kern="1200" dirty="0">
                <a:solidFill>
                  <a:srgbClr val="FF0000"/>
                </a:solidFill>
                <a:effectLst/>
                <a:latin typeface="+mn-lt"/>
                <a:ea typeface="+mn-ea"/>
                <a:cs typeface="+mn-cs"/>
              </a:rPr>
              <a:t>Whilst brands may be depicted in these images, Good For Kids has no affiliation and do not endorse any specific food brand. We do not warrant that the information we provide will meet individual health, nutritional or medical requirements, </a:t>
            </a:r>
          </a:p>
          <a:p>
            <a:r>
              <a:rPr lang="en-AU" sz="1200" i="1" kern="1200" dirty="0">
                <a:solidFill>
                  <a:srgbClr val="FF0000"/>
                </a:solidFill>
                <a:effectLst/>
                <a:latin typeface="+mn-lt"/>
                <a:ea typeface="+mn-ea"/>
                <a:cs typeface="+mn-cs"/>
              </a:rPr>
              <a:t>or individual school policy. For more lunchbox suggestions see </a:t>
            </a:r>
            <a:r>
              <a:rPr lang="en-AU" sz="1200" i="1" kern="1200" dirty="0" err="1">
                <a:solidFill>
                  <a:srgbClr val="FF0000"/>
                </a:solidFill>
                <a:effectLst/>
                <a:latin typeface="+mn-lt"/>
                <a:ea typeface="+mn-ea"/>
                <a:cs typeface="+mn-cs"/>
              </a:rPr>
              <a:t>www.goodforkids.nsw.gov.au</a:t>
            </a:r>
            <a:r>
              <a:rPr lang="en-AU" sz="1200" i="1" kern="1200" dirty="0">
                <a:solidFill>
                  <a:srgbClr val="FF0000"/>
                </a:solidFill>
                <a:effectLst/>
                <a:latin typeface="+mn-lt"/>
                <a:ea typeface="+mn-ea"/>
                <a:cs typeface="+mn-cs"/>
              </a:rPr>
              <a:t>. </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A0D7C7D-55C8-3348-A967-8C1C49FC28AD}" type="slidenum">
              <a:rPr lang="en-AU" smtClean="0"/>
              <a:t>10</a:t>
            </a:fld>
            <a:endParaRPr lang="en-AU"/>
          </a:p>
        </p:txBody>
      </p:sp>
    </p:spTree>
    <p:extLst>
      <p:ext uri="{BB962C8B-B14F-4D97-AF65-F5344CB8AC3E}">
        <p14:creationId xmlns:p14="http://schemas.microsoft.com/office/powerpoint/2010/main" val="1087808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TEACHER NOTES</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Draw attention to each item packed in the picture</a:t>
            </a:r>
          </a:p>
          <a:p>
            <a:r>
              <a:rPr lang="en-AU" sz="1200" kern="1200" dirty="0">
                <a:solidFill>
                  <a:schemeClr val="tx1"/>
                </a:solidFill>
                <a:effectLst/>
                <a:latin typeface="+mn-lt"/>
                <a:ea typeface="+mn-ea"/>
                <a:cs typeface="+mn-cs"/>
              </a:rPr>
              <a:t>b. Ask who has each item packed in their lunchbox</a:t>
            </a:r>
          </a:p>
          <a:p>
            <a:r>
              <a:rPr lang="en-AU" sz="1200" kern="1200" dirty="0">
                <a:solidFill>
                  <a:schemeClr val="tx1"/>
                </a:solidFill>
                <a:effectLst/>
                <a:latin typeface="+mn-lt"/>
                <a:ea typeface="+mn-ea"/>
                <a:cs typeface="+mn-cs"/>
              </a:rPr>
              <a:t>c. What do they like about it? Prompt for taste, texture and smell</a:t>
            </a:r>
          </a:p>
          <a:p>
            <a:r>
              <a:rPr lang="en-AU" sz="1200" kern="1200" dirty="0">
                <a:solidFill>
                  <a:schemeClr val="tx1"/>
                </a:solidFill>
                <a:effectLst/>
                <a:latin typeface="+mn-lt"/>
                <a:ea typeface="+mn-ea"/>
                <a:cs typeface="+mn-cs"/>
              </a:rPr>
              <a:t>d. Ask who thinks they will have each item in their lunchbox this week</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What you might like to say if children give the following responses:</a:t>
            </a:r>
          </a:p>
          <a:p>
            <a:r>
              <a:rPr lang="en-AU" sz="1200" kern="1200" dirty="0">
                <a:solidFill>
                  <a:schemeClr val="tx1"/>
                </a:solidFill>
                <a:effectLst/>
                <a:latin typeface="+mn-lt"/>
                <a:ea typeface="+mn-ea"/>
                <a:cs typeface="+mn-cs"/>
              </a:rPr>
              <a:t>- “That’s yuck/gross/disgusting”</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RESPONSE ideas -</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Everyone likes different things and it’s ok to be different. Sometimes people don’t like one type of food for a long time and then suddenly like it!</a:t>
            </a:r>
          </a:p>
          <a:p>
            <a:r>
              <a:rPr lang="en-AU" sz="1200" kern="1200" dirty="0">
                <a:solidFill>
                  <a:schemeClr val="tx1"/>
                </a:solidFill>
                <a:effectLst/>
                <a:latin typeface="+mn-lt"/>
                <a:ea typeface="+mn-ea"/>
                <a:cs typeface="+mn-cs"/>
              </a:rPr>
              <a:t>• Do you know what the food is? </a:t>
            </a:r>
          </a:p>
          <a:p>
            <a:r>
              <a:rPr lang="en-AU" sz="1200" kern="1200" dirty="0">
                <a:solidFill>
                  <a:schemeClr val="tx1"/>
                </a:solidFill>
                <a:effectLst/>
                <a:latin typeface="+mn-lt"/>
                <a:ea typeface="+mn-ea"/>
                <a:cs typeface="+mn-cs"/>
              </a:rPr>
              <a:t>• Have you tried this food before?</a:t>
            </a:r>
          </a:p>
          <a:p>
            <a:r>
              <a:rPr lang="en-AU" sz="1200" kern="1200" dirty="0">
                <a:solidFill>
                  <a:schemeClr val="tx1"/>
                </a:solidFill>
                <a:effectLst/>
                <a:latin typeface="+mn-lt"/>
                <a:ea typeface="+mn-ea"/>
                <a:cs typeface="+mn-cs"/>
              </a:rPr>
              <a:t>• Would you try the food if your friend was eating it/sports person?</a:t>
            </a:r>
          </a:p>
          <a:p>
            <a:r>
              <a:rPr lang="en-AU" sz="1200" kern="1200" dirty="0">
                <a:solidFill>
                  <a:schemeClr val="tx1"/>
                </a:solidFill>
                <a:effectLst/>
                <a:latin typeface="+mn-lt"/>
                <a:ea typeface="+mn-ea"/>
                <a:cs typeface="+mn-cs"/>
              </a:rPr>
              <a:t>• Would you try the food if it was cut into smaller pieces?</a:t>
            </a:r>
          </a:p>
          <a:p>
            <a:r>
              <a:rPr lang="en-AU" sz="1200" kern="1200" dirty="0">
                <a:solidFill>
                  <a:schemeClr val="tx1"/>
                </a:solidFill>
                <a:effectLst/>
                <a:latin typeface="+mn-lt"/>
                <a:ea typeface="+mn-ea"/>
                <a:cs typeface="+mn-cs"/>
              </a:rPr>
              <a:t>• Would you try the food if you were really hungry/time of the day?</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TEACHER’S RESOURCE</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https://healthy-</a:t>
            </a:r>
            <a:r>
              <a:rPr lang="en-AU" sz="1200" kern="1200" dirty="0" err="1">
                <a:solidFill>
                  <a:schemeClr val="tx1"/>
                </a:solidFill>
                <a:effectLst/>
                <a:latin typeface="+mn-lt"/>
                <a:ea typeface="+mn-ea"/>
                <a:cs typeface="+mn-cs"/>
              </a:rPr>
              <a:t>kids.com.au</a:t>
            </a:r>
            <a:r>
              <a:rPr lang="en-AU" sz="1200" kern="1200" dirty="0">
                <a:solidFill>
                  <a:schemeClr val="tx1"/>
                </a:solidFill>
                <a:effectLst/>
                <a:latin typeface="+mn-lt"/>
                <a:ea typeface="+mn-ea"/>
                <a:cs typeface="+mn-cs"/>
              </a:rPr>
              <a:t>/food-nutrition/nutrients-in-food/calcium/</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(cheese, milk, custard, leafy green vegetables like broccoli and spinach)</a:t>
            </a:r>
          </a:p>
          <a:p>
            <a:endParaRPr lang="en-AU" sz="1200" kern="1200" dirty="0">
              <a:solidFill>
                <a:schemeClr val="tx1"/>
              </a:solidFill>
              <a:effectLst/>
              <a:latin typeface="+mn-lt"/>
              <a:ea typeface="+mn-ea"/>
              <a:cs typeface="+mn-cs"/>
            </a:endParaRPr>
          </a:p>
          <a:p>
            <a:r>
              <a:rPr lang="en-AU" sz="1200" i="1" kern="1200" dirty="0">
                <a:solidFill>
                  <a:srgbClr val="FF0000"/>
                </a:solidFill>
                <a:effectLst/>
                <a:latin typeface="+mn-lt"/>
                <a:ea typeface="+mn-ea"/>
                <a:cs typeface="+mn-cs"/>
              </a:rPr>
              <a:t>Whilst brands may be depicted in these images, Good For Kids has no affiliation and do not endorse any specific food brand. We do not warrant that the information we provide will meet individual health, nutritional or medical requirements, </a:t>
            </a:r>
          </a:p>
          <a:p>
            <a:r>
              <a:rPr lang="en-AU" sz="1200" i="1" kern="1200" dirty="0">
                <a:solidFill>
                  <a:srgbClr val="FF0000"/>
                </a:solidFill>
                <a:effectLst/>
                <a:latin typeface="+mn-lt"/>
                <a:ea typeface="+mn-ea"/>
                <a:cs typeface="+mn-cs"/>
              </a:rPr>
              <a:t>or individual school policy. For more lunchbox suggestions see </a:t>
            </a:r>
            <a:r>
              <a:rPr lang="en-AU" sz="1200" i="1" kern="1200" dirty="0" err="1">
                <a:solidFill>
                  <a:srgbClr val="FF0000"/>
                </a:solidFill>
                <a:effectLst/>
                <a:latin typeface="+mn-lt"/>
                <a:ea typeface="+mn-ea"/>
                <a:cs typeface="+mn-cs"/>
              </a:rPr>
              <a:t>www.goodforkids.nsw.gov.au</a:t>
            </a:r>
            <a:r>
              <a:rPr lang="en-AU" sz="1200" i="1" kern="1200" dirty="0">
                <a:solidFill>
                  <a:srgbClr val="FF0000"/>
                </a:solidFill>
                <a:effectLst/>
                <a:latin typeface="+mn-lt"/>
                <a:ea typeface="+mn-ea"/>
                <a:cs typeface="+mn-cs"/>
              </a:rPr>
              <a:t>. </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A0D7C7D-55C8-3348-A967-8C1C49FC28AD}" type="slidenum">
              <a:rPr lang="en-AU" smtClean="0"/>
              <a:t>2</a:t>
            </a:fld>
            <a:endParaRPr lang="en-AU"/>
          </a:p>
        </p:txBody>
      </p:sp>
    </p:spTree>
    <p:extLst>
      <p:ext uri="{BB962C8B-B14F-4D97-AF65-F5344CB8AC3E}">
        <p14:creationId xmlns:p14="http://schemas.microsoft.com/office/powerpoint/2010/main" val="2178766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TEACHER NOTES</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Draw attention to each item packed in the picture</a:t>
            </a:r>
          </a:p>
          <a:p>
            <a:r>
              <a:rPr lang="en-AU" sz="1200" kern="1200" dirty="0">
                <a:solidFill>
                  <a:schemeClr val="tx1"/>
                </a:solidFill>
                <a:effectLst/>
                <a:latin typeface="+mn-lt"/>
                <a:ea typeface="+mn-ea"/>
                <a:cs typeface="+mn-cs"/>
              </a:rPr>
              <a:t>b. Ask who has each item packed in their lunchbox</a:t>
            </a:r>
          </a:p>
          <a:p>
            <a:r>
              <a:rPr lang="en-AU" sz="1200" kern="1200" dirty="0">
                <a:solidFill>
                  <a:schemeClr val="tx1"/>
                </a:solidFill>
                <a:effectLst/>
                <a:latin typeface="+mn-lt"/>
                <a:ea typeface="+mn-ea"/>
                <a:cs typeface="+mn-cs"/>
              </a:rPr>
              <a:t>c. What do they like about it? Prompt for taste, texture and smell</a:t>
            </a:r>
          </a:p>
          <a:p>
            <a:r>
              <a:rPr lang="en-AU" sz="1200" kern="1200" dirty="0">
                <a:solidFill>
                  <a:schemeClr val="tx1"/>
                </a:solidFill>
                <a:effectLst/>
                <a:latin typeface="+mn-lt"/>
                <a:ea typeface="+mn-ea"/>
                <a:cs typeface="+mn-cs"/>
              </a:rPr>
              <a:t>d. Ask who thinks they will have each item in their lunchbox this week</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What you might like to say if children give the following responses:</a:t>
            </a:r>
          </a:p>
          <a:p>
            <a:r>
              <a:rPr lang="en-AU" sz="1200" kern="1200" dirty="0">
                <a:solidFill>
                  <a:schemeClr val="tx1"/>
                </a:solidFill>
                <a:effectLst/>
                <a:latin typeface="+mn-lt"/>
                <a:ea typeface="+mn-ea"/>
                <a:cs typeface="+mn-cs"/>
              </a:rPr>
              <a:t>- “That’s yuck/gross/disgusting”</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RESPONSE ideas -</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Everyone likes different things and it’s ok to be different. Sometimes people don’t like one type of food for a long time and then suddenly like it!</a:t>
            </a:r>
          </a:p>
          <a:p>
            <a:r>
              <a:rPr lang="en-AU" sz="1200" kern="1200" dirty="0">
                <a:solidFill>
                  <a:schemeClr val="tx1"/>
                </a:solidFill>
                <a:effectLst/>
                <a:latin typeface="+mn-lt"/>
                <a:ea typeface="+mn-ea"/>
                <a:cs typeface="+mn-cs"/>
              </a:rPr>
              <a:t>• Do you know what the food is? </a:t>
            </a:r>
          </a:p>
          <a:p>
            <a:r>
              <a:rPr lang="en-AU" sz="1200" kern="1200" dirty="0">
                <a:solidFill>
                  <a:schemeClr val="tx1"/>
                </a:solidFill>
                <a:effectLst/>
                <a:latin typeface="+mn-lt"/>
                <a:ea typeface="+mn-ea"/>
                <a:cs typeface="+mn-cs"/>
              </a:rPr>
              <a:t>• Have you tried this food before?</a:t>
            </a:r>
          </a:p>
          <a:p>
            <a:r>
              <a:rPr lang="en-AU" sz="1200" kern="1200" dirty="0">
                <a:solidFill>
                  <a:schemeClr val="tx1"/>
                </a:solidFill>
                <a:effectLst/>
                <a:latin typeface="+mn-lt"/>
                <a:ea typeface="+mn-ea"/>
                <a:cs typeface="+mn-cs"/>
              </a:rPr>
              <a:t>• Would you try the food if your friend was eating it/sports person?</a:t>
            </a:r>
          </a:p>
          <a:p>
            <a:r>
              <a:rPr lang="en-AU" sz="1200" kern="1200" dirty="0">
                <a:solidFill>
                  <a:schemeClr val="tx1"/>
                </a:solidFill>
                <a:effectLst/>
                <a:latin typeface="+mn-lt"/>
                <a:ea typeface="+mn-ea"/>
                <a:cs typeface="+mn-cs"/>
              </a:rPr>
              <a:t>• Would you try the food if it was cut into smaller pieces?</a:t>
            </a:r>
          </a:p>
          <a:p>
            <a:r>
              <a:rPr lang="en-AU" sz="1200" kern="1200" dirty="0">
                <a:solidFill>
                  <a:schemeClr val="tx1"/>
                </a:solidFill>
                <a:effectLst/>
                <a:latin typeface="+mn-lt"/>
                <a:ea typeface="+mn-ea"/>
                <a:cs typeface="+mn-cs"/>
              </a:rPr>
              <a:t>• Would you try the food if you were really hungry/time of the day?</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TEACHER’S RESOURCE</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http://</a:t>
            </a:r>
            <a:r>
              <a:rPr lang="en-AU" sz="1200" b="1" kern="1200" dirty="0" err="1">
                <a:solidFill>
                  <a:schemeClr val="tx1"/>
                </a:solidFill>
                <a:effectLst/>
                <a:latin typeface="+mn-lt"/>
                <a:ea typeface="+mn-ea"/>
                <a:cs typeface="+mn-cs"/>
              </a:rPr>
              <a:t>www.rrtcadd.org</a:t>
            </a:r>
            <a:r>
              <a:rPr lang="en-AU" sz="1200" b="1" kern="1200" dirty="0">
                <a:solidFill>
                  <a:schemeClr val="tx1"/>
                </a:solidFill>
                <a:effectLst/>
                <a:latin typeface="+mn-lt"/>
                <a:ea typeface="+mn-ea"/>
                <a:cs typeface="+mn-cs"/>
              </a:rPr>
              <a:t>/resources/Advocacy/Water-Amounts-in-Fruits-and-Vegetables---Handout-Week-10.pdf</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(lettuce, zucchini, radish, celery, tomato and cabbage are all above 90%)</a:t>
            </a:r>
          </a:p>
          <a:p>
            <a:endParaRPr lang="en-AU" sz="1200" kern="1200" dirty="0">
              <a:solidFill>
                <a:schemeClr val="tx1"/>
              </a:solidFill>
              <a:effectLst/>
              <a:latin typeface="+mn-lt"/>
              <a:ea typeface="+mn-ea"/>
              <a:cs typeface="+mn-cs"/>
            </a:endParaRPr>
          </a:p>
          <a:p>
            <a:r>
              <a:rPr lang="en-AU" sz="1200" i="1" kern="1200" dirty="0">
                <a:solidFill>
                  <a:srgbClr val="FF0000"/>
                </a:solidFill>
                <a:effectLst/>
                <a:latin typeface="+mn-lt"/>
                <a:ea typeface="+mn-ea"/>
                <a:cs typeface="+mn-cs"/>
              </a:rPr>
              <a:t>Whilst brands may be depicted in these images, Good For Kids has no affiliation and do not endorse any specific food brand. We do not warrant that the information we provide will meet individual health, nutritional or medical requirements, </a:t>
            </a:r>
          </a:p>
          <a:p>
            <a:r>
              <a:rPr lang="en-AU" sz="1200" i="1" kern="1200" dirty="0">
                <a:solidFill>
                  <a:srgbClr val="FF0000"/>
                </a:solidFill>
                <a:effectLst/>
                <a:latin typeface="+mn-lt"/>
                <a:ea typeface="+mn-ea"/>
                <a:cs typeface="+mn-cs"/>
              </a:rPr>
              <a:t>or individual school policy. For more lunchbox suggestions see </a:t>
            </a:r>
            <a:r>
              <a:rPr lang="en-AU" sz="1200" i="1" kern="1200" dirty="0" err="1">
                <a:solidFill>
                  <a:srgbClr val="FF0000"/>
                </a:solidFill>
                <a:effectLst/>
                <a:latin typeface="+mn-lt"/>
                <a:ea typeface="+mn-ea"/>
                <a:cs typeface="+mn-cs"/>
              </a:rPr>
              <a:t>www.goodforkids.nsw.gov.au</a:t>
            </a:r>
            <a:r>
              <a:rPr lang="en-AU" sz="1200" i="1" kern="1200" dirty="0">
                <a:solidFill>
                  <a:srgbClr val="FF0000"/>
                </a:solidFill>
                <a:effectLst/>
                <a:latin typeface="+mn-lt"/>
                <a:ea typeface="+mn-ea"/>
                <a:cs typeface="+mn-cs"/>
              </a:rPr>
              <a:t>. </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A0D7C7D-55C8-3348-A967-8C1C49FC28AD}" type="slidenum">
              <a:rPr lang="en-AU" smtClean="0"/>
              <a:t>3</a:t>
            </a:fld>
            <a:endParaRPr lang="en-AU"/>
          </a:p>
        </p:txBody>
      </p:sp>
    </p:spTree>
    <p:extLst>
      <p:ext uri="{BB962C8B-B14F-4D97-AF65-F5344CB8AC3E}">
        <p14:creationId xmlns:p14="http://schemas.microsoft.com/office/powerpoint/2010/main" val="2080891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TEACHER NOTES</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Draw attention to each item packed in the picture</a:t>
            </a:r>
          </a:p>
          <a:p>
            <a:r>
              <a:rPr lang="en-AU" sz="1200" kern="1200" dirty="0">
                <a:solidFill>
                  <a:schemeClr val="tx1"/>
                </a:solidFill>
                <a:effectLst/>
                <a:latin typeface="+mn-lt"/>
                <a:ea typeface="+mn-ea"/>
                <a:cs typeface="+mn-cs"/>
              </a:rPr>
              <a:t>b. Ask who has each item packed in their lunchbox</a:t>
            </a:r>
          </a:p>
          <a:p>
            <a:r>
              <a:rPr lang="en-AU" sz="1200" kern="1200" dirty="0">
                <a:solidFill>
                  <a:schemeClr val="tx1"/>
                </a:solidFill>
                <a:effectLst/>
                <a:latin typeface="+mn-lt"/>
                <a:ea typeface="+mn-ea"/>
                <a:cs typeface="+mn-cs"/>
              </a:rPr>
              <a:t>c. What do they like about it? Prompt for taste, texture and smell</a:t>
            </a:r>
          </a:p>
          <a:p>
            <a:r>
              <a:rPr lang="en-AU" sz="1200" kern="1200" dirty="0">
                <a:solidFill>
                  <a:schemeClr val="tx1"/>
                </a:solidFill>
                <a:effectLst/>
                <a:latin typeface="+mn-lt"/>
                <a:ea typeface="+mn-ea"/>
                <a:cs typeface="+mn-cs"/>
              </a:rPr>
              <a:t>d. Ask who thinks they will have each item in their lunchbox this week</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What you might like to say if children give the following responses:</a:t>
            </a:r>
          </a:p>
          <a:p>
            <a:r>
              <a:rPr lang="en-AU" sz="1200" kern="1200" dirty="0">
                <a:solidFill>
                  <a:schemeClr val="tx1"/>
                </a:solidFill>
                <a:effectLst/>
                <a:latin typeface="+mn-lt"/>
                <a:ea typeface="+mn-ea"/>
                <a:cs typeface="+mn-cs"/>
              </a:rPr>
              <a:t>- “That’s yuck/gross/disgusting”</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RESPONSE ideas -</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Everyone likes different things and it’s ok to be different. Sometimes people don’t like one type of food for a long time and then suddenly like it!</a:t>
            </a:r>
          </a:p>
          <a:p>
            <a:r>
              <a:rPr lang="en-AU" sz="1200" kern="1200" dirty="0">
                <a:solidFill>
                  <a:schemeClr val="tx1"/>
                </a:solidFill>
                <a:effectLst/>
                <a:latin typeface="+mn-lt"/>
                <a:ea typeface="+mn-ea"/>
                <a:cs typeface="+mn-cs"/>
              </a:rPr>
              <a:t>• Do you know what the food is? </a:t>
            </a:r>
          </a:p>
          <a:p>
            <a:r>
              <a:rPr lang="en-AU" sz="1200" kern="1200" dirty="0">
                <a:solidFill>
                  <a:schemeClr val="tx1"/>
                </a:solidFill>
                <a:effectLst/>
                <a:latin typeface="+mn-lt"/>
                <a:ea typeface="+mn-ea"/>
                <a:cs typeface="+mn-cs"/>
              </a:rPr>
              <a:t>• Have you tried this food before?</a:t>
            </a:r>
          </a:p>
          <a:p>
            <a:r>
              <a:rPr lang="en-AU" sz="1200" kern="1200" dirty="0">
                <a:solidFill>
                  <a:schemeClr val="tx1"/>
                </a:solidFill>
                <a:effectLst/>
                <a:latin typeface="+mn-lt"/>
                <a:ea typeface="+mn-ea"/>
                <a:cs typeface="+mn-cs"/>
              </a:rPr>
              <a:t>• Would you try the food if your friend was eating it/sports person?</a:t>
            </a:r>
          </a:p>
          <a:p>
            <a:r>
              <a:rPr lang="en-AU" sz="1200" kern="1200" dirty="0">
                <a:solidFill>
                  <a:schemeClr val="tx1"/>
                </a:solidFill>
                <a:effectLst/>
                <a:latin typeface="+mn-lt"/>
                <a:ea typeface="+mn-ea"/>
                <a:cs typeface="+mn-cs"/>
              </a:rPr>
              <a:t>• Would you try the food if it was cut into smaller pieces?</a:t>
            </a:r>
          </a:p>
          <a:p>
            <a:r>
              <a:rPr lang="en-AU" sz="1200" kern="1200" dirty="0">
                <a:solidFill>
                  <a:schemeClr val="tx1"/>
                </a:solidFill>
                <a:effectLst/>
                <a:latin typeface="+mn-lt"/>
                <a:ea typeface="+mn-ea"/>
                <a:cs typeface="+mn-cs"/>
              </a:rPr>
              <a:t>• Would you try the food if you were really hungry/time of the day?</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TEACHER’S RESOURCE</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(butter, salt, caramel etc)</a:t>
            </a:r>
          </a:p>
          <a:p>
            <a:r>
              <a:rPr lang="en-AU" sz="1200" kern="1200" dirty="0">
                <a:solidFill>
                  <a:schemeClr val="tx1"/>
                </a:solidFill>
                <a:effectLst/>
                <a:latin typeface="+mn-lt"/>
                <a:ea typeface="+mn-ea"/>
                <a:cs typeface="+mn-cs"/>
              </a:rPr>
              <a:t>• The more fat (butter/oil/margarine) and sugar (caramel/honey/chocolate) you add the less  </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   healthy popcorn becomes. Imagine if you put chocolate on a carrot – is it still an everyday food?</a:t>
            </a:r>
          </a:p>
          <a:p>
            <a:r>
              <a:rPr lang="en-AU" sz="1200" kern="1200" dirty="0">
                <a:solidFill>
                  <a:schemeClr val="tx1"/>
                </a:solidFill>
                <a:effectLst/>
                <a:latin typeface="+mn-lt"/>
                <a:ea typeface="+mn-ea"/>
                <a:cs typeface="+mn-cs"/>
              </a:rPr>
              <a:t>• Popcorn with the least added flavours is the healthiest, everyday option.</a:t>
            </a:r>
          </a:p>
          <a:p>
            <a:endParaRPr lang="en-AU" sz="1200" kern="1200" dirty="0">
              <a:solidFill>
                <a:schemeClr val="tx1"/>
              </a:solidFill>
              <a:effectLst/>
              <a:latin typeface="+mn-lt"/>
              <a:ea typeface="+mn-ea"/>
              <a:cs typeface="+mn-cs"/>
            </a:endParaRPr>
          </a:p>
          <a:p>
            <a:r>
              <a:rPr lang="en-AU" sz="1200" i="1" kern="1200" dirty="0">
                <a:solidFill>
                  <a:srgbClr val="FF0000"/>
                </a:solidFill>
                <a:effectLst/>
                <a:latin typeface="+mn-lt"/>
                <a:ea typeface="+mn-ea"/>
                <a:cs typeface="+mn-cs"/>
              </a:rPr>
              <a:t>Whilst brands may be depicted in these images, Good For Kids has no affiliation and do not endorse any specific food brand. We do not warrant that the information we provide will meet individual health, nutritional or medical requirements, </a:t>
            </a:r>
          </a:p>
          <a:p>
            <a:r>
              <a:rPr lang="en-AU" sz="1200" i="1" kern="1200" dirty="0">
                <a:solidFill>
                  <a:srgbClr val="FF0000"/>
                </a:solidFill>
                <a:effectLst/>
                <a:latin typeface="+mn-lt"/>
                <a:ea typeface="+mn-ea"/>
                <a:cs typeface="+mn-cs"/>
              </a:rPr>
              <a:t>or individual school policy. For more lunchbox suggestions see </a:t>
            </a:r>
            <a:r>
              <a:rPr lang="en-AU" sz="1200" i="1" kern="1200" dirty="0" err="1">
                <a:solidFill>
                  <a:srgbClr val="FF0000"/>
                </a:solidFill>
                <a:effectLst/>
                <a:latin typeface="+mn-lt"/>
                <a:ea typeface="+mn-ea"/>
                <a:cs typeface="+mn-cs"/>
              </a:rPr>
              <a:t>www.goodforkids.nsw.gov.au</a:t>
            </a:r>
            <a:r>
              <a:rPr lang="en-AU" sz="1200" i="1" kern="1200" dirty="0">
                <a:solidFill>
                  <a:srgbClr val="FF0000"/>
                </a:solidFill>
                <a:effectLst/>
                <a:latin typeface="+mn-lt"/>
                <a:ea typeface="+mn-ea"/>
                <a:cs typeface="+mn-cs"/>
              </a:rPr>
              <a:t>. </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A0D7C7D-55C8-3348-A967-8C1C49FC28AD}" type="slidenum">
              <a:rPr lang="en-AU" smtClean="0"/>
              <a:t>4</a:t>
            </a:fld>
            <a:endParaRPr lang="en-AU"/>
          </a:p>
        </p:txBody>
      </p:sp>
    </p:spTree>
    <p:extLst>
      <p:ext uri="{BB962C8B-B14F-4D97-AF65-F5344CB8AC3E}">
        <p14:creationId xmlns:p14="http://schemas.microsoft.com/office/powerpoint/2010/main" val="1619342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TEACHER NOTES</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Draw attention to each item packed in the picture</a:t>
            </a:r>
          </a:p>
          <a:p>
            <a:r>
              <a:rPr lang="en-AU" sz="1200" kern="1200" dirty="0">
                <a:solidFill>
                  <a:schemeClr val="tx1"/>
                </a:solidFill>
                <a:effectLst/>
                <a:latin typeface="+mn-lt"/>
                <a:ea typeface="+mn-ea"/>
                <a:cs typeface="+mn-cs"/>
              </a:rPr>
              <a:t>b. Ask who has each item packed in their lunchbox</a:t>
            </a:r>
          </a:p>
          <a:p>
            <a:r>
              <a:rPr lang="en-AU" sz="1200" kern="1200" dirty="0">
                <a:solidFill>
                  <a:schemeClr val="tx1"/>
                </a:solidFill>
                <a:effectLst/>
                <a:latin typeface="+mn-lt"/>
                <a:ea typeface="+mn-ea"/>
                <a:cs typeface="+mn-cs"/>
              </a:rPr>
              <a:t>c. What do they like about it? Prompt for taste, texture and smell</a:t>
            </a:r>
          </a:p>
          <a:p>
            <a:r>
              <a:rPr lang="en-AU" sz="1200" kern="1200" dirty="0">
                <a:solidFill>
                  <a:schemeClr val="tx1"/>
                </a:solidFill>
                <a:effectLst/>
                <a:latin typeface="+mn-lt"/>
                <a:ea typeface="+mn-ea"/>
                <a:cs typeface="+mn-cs"/>
              </a:rPr>
              <a:t>d. Ask who thinks they will have each item in their lunchbox this week</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What you might like to say if children give the following responses:</a:t>
            </a:r>
          </a:p>
          <a:p>
            <a:r>
              <a:rPr lang="en-AU" sz="1200" kern="1200" dirty="0">
                <a:solidFill>
                  <a:schemeClr val="tx1"/>
                </a:solidFill>
                <a:effectLst/>
                <a:latin typeface="+mn-lt"/>
                <a:ea typeface="+mn-ea"/>
                <a:cs typeface="+mn-cs"/>
              </a:rPr>
              <a:t>- “That’s yuck/gross/disgusting”</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RESPONSE ideas -</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Everyone likes different things and it’s ok to be different. Sometimes people don’t like one type of food for a long time and then suddenly like it!</a:t>
            </a:r>
          </a:p>
          <a:p>
            <a:r>
              <a:rPr lang="en-AU" sz="1200" kern="1200" dirty="0">
                <a:solidFill>
                  <a:schemeClr val="tx1"/>
                </a:solidFill>
                <a:effectLst/>
                <a:latin typeface="+mn-lt"/>
                <a:ea typeface="+mn-ea"/>
                <a:cs typeface="+mn-cs"/>
              </a:rPr>
              <a:t>• Do you know what the food is? </a:t>
            </a:r>
          </a:p>
          <a:p>
            <a:r>
              <a:rPr lang="en-AU" sz="1200" kern="1200" dirty="0">
                <a:solidFill>
                  <a:schemeClr val="tx1"/>
                </a:solidFill>
                <a:effectLst/>
                <a:latin typeface="+mn-lt"/>
                <a:ea typeface="+mn-ea"/>
                <a:cs typeface="+mn-cs"/>
              </a:rPr>
              <a:t>• Have you tried this food before?</a:t>
            </a:r>
          </a:p>
          <a:p>
            <a:r>
              <a:rPr lang="en-AU" sz="1200" kern="1200" dirty="0">
                <a:solidFill>
                  <a:schemeClr val="tx1"/>
                </a:solidFill>
                <a:effectLst/>
                <a:latin typeface="+mn-lt"/>
                <a:ea typeface="+mn-ea"/>
                <a:cs typeface="+mn-cs"/>
              </a:rPr>
              <a:t>• Would you try the food if your friend was eating it/sports person?</a:t>
            </a:r>
          </a:p>
          <a:p>
            <a:r>
              <a:rPr lang="en-AU" sz="1200" kern="1200" dirty="0">
                <a:solidFill>
                  <a:schemeClr val="tx1"/>
                </a:solidFill>
                <a:effectLst/>
                <a:latin typeface="+mn-lt"/>
                <a:ea typeface="+mn-ea"/>
                <a:cs typeface="+mn-cs"/>
              </a:rPr>
              <a:t>• Would you try the food if it was cut into smaller pieces?</a:t>
            </a:r>
          </a:p>
          <a:p>
            <a:r>
              <a:rPr lang="en-AU" sz="1200" kern="1200" dirty="0">
                <a:solidFill>
                  <a:schemeClr val="tx1"/>
                </a:solidFill>
                <a:effectLst/>
                <a:latin typeface="+mn-lt"/>
                <a:ea typeface="+mn-ea"/>
                <a:cs typeface="+mn-cs"/>
              </a:rPr>
              <a:t>• Would you try the food if you were really hungry/time of the day?</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TEACHER’S RESOURCE</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Dictionary definition of a fruit: ‘the sweet and fleshy product of a tree or other plant that contains seeds and can be eaten as a fruit’. So because a tomato contains seeds, it is classed </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as a fruit. </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Other vegetables that are actually fruits include: capsicums, pumpkins, cucumbers, eggplant, zucchini, pea pods, green beans, olives, corn and avocado. Even though these foods are technically fruits we eat them as a vegetable.</a:t>
            </a:r>
          </a:p>
          <a:p>
            <a:endParaRPr lang="en-AU" sz="1200" kern="1200" dirty="0">
              <a:solidFill>
                <a:schemeClr val="tx1"/>
              </a:solidFill>
              <a:effectLst/>
              <a:latin typeface="+mn-lt"/>
              <a:ea typeface="+mn-ea"/>
              <a:cs typeface="+mn-cs"/>
            </a:endParaRPr>
          </a:p>
          <a:p>
            <a:r>
              <a:rPr lang="en-AU" sz="1200" i="1" kern="1200" dirty="0">
                <a:solidFill>
                  <a:srgbClr val="FF0000"/>
                </a:solidFill>
                <a:effectLst/>
                <a:latin typeface="+mn-lt"/>
                <a:ea typeface="+mn-ea"/>
                <a:cs typeface="+mn-cs"/>
              </a:rPr>
              <a:t>Whilst brands may be depicted in these images, Good For Kids has no affiliation and do not endorse any specific food brand. We do not warrant that the information we provide will meet individual health, nutritional or medical requirements, </a:t>
            </a:r>
          </a:p>
          <a:p>
            <a:r>
              <a:rPr lang="en-AU" sz="1200" i="1" kern="1200" dirty="0">
                <a:solidFill>
                  <a:srgbClr val="FF0000"/>
                </a:solidFill>
                <a:effectLst/>
                <a:latin typeface="+mn-lt"/>
                <a:ea typeface="+mn-ea"/>
                <a:cs typeface="+mn-cs"/>
              </a:rPr>
              <a:t>or individual school policy. For more lunchbox suggestions see </a:t>
            </a:r>
            <a:r>
              <a:rPr lang="en-AU" sz="1200" i="1" kern="1200" dirty="0" err="1">
                <a:solidFill>
                  <a:srgbClr val="FF0000"/>
                </a:solidFill>
                <a:effectLst/>
                <a:latin typeface="+mn-lt"/>
                <a:ea typeface="+mn-ea"/>
                <a:cs typeface="+mn-cs"/>
              </a:rPr>
              <a:t>www.goodforkids.nsw.gov.au</a:t>
            </a:r>
            <a:r>
              <a:rPr lang="en-AU" sz="1200" i="1" kern="1200" dirty="0">
                <a:solidFill>
                  <a:srgbClr val="FF0000"/>
                </a:solidFill>
                <a:effectLst/>
                <a:latin typeface="+mn-lt"/>
                <a:ea typeface="+mn-ea"/>
                <a:cs typeface="+mn-cs"/>
              </a:rPr>
              <a:t>. </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A0D7C7D-55C8-3348-A967-8C1C49FC28AD}" type="slidenum">
              <a:rPr lang="en-AU" smtClean="0"/>
              <a:t>5</a:t>
            </a:fld>
            <a:endParaRPr lang="en-AU"/>
          </a:p>
        </p:txBody>
      </p:sp>
    </p:spTree>
    <p:extLst>
      <p:ext uri="{BB962C8B-B14F-4D97-AF65-F5344CB8AC3E}">
        <p14:creationId xmlns:p14="http://schemas.microsoft.com/office/powerpoint/2010/main" val="1383498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TEACHER NOTES</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Draw attention to each item packed in the picture</a:t>
            </a:r>
          </a:p>
          <a:p>
            <a:r>
              <a:rPr lang="en-AU" sz="1200" kern="1200" dirty="0">
                <a:solidFill>
                  <a:schemeClr val="tx1"/>
                </a:solidFill>
                <a:effectLst/>
                <a:latin typeface="+mn-lt"/>
                <a:ea typeface="+mn-ea"/>
                <a:cs typeface="+mn-cs"/>
              </a:rPr>
              <a:t>b. Ask who has each item packed in their lunchbox</a:t>
            </a:r>
          </a:p>
          <a:p>
            <a:r>
              <a:rPr lang="en-AU" sz="1200" kern="1200" dirty="0">
                <a:solidFill>
                  <a:schemeClr val="tx1"/>
                </a:solidFill>
                <a:effectLst/>
                <a:latin typeface="+mn-lt"/>
                <a:ea typeface="+mn-ea"/>
                <a:cs typeface="+mn-cs"/>
              </a:rPr>
              <a:t>c. What do they like about it? Prompt for taste, texture and smell</a:t>
            </a:r>
          </a:p>
          <a:p>
            <a:r>
              <a:rPr lang="en-AU" sz="1200" kern="1200" dirty="0">
                <a:solidFill>
                  <a:schemeClr val="tx1"/>
                </a:solidFill>
                <a:effectLst/>
                <a:latin typeface="+mn-lt"/>
                <a:ea typeface="+mn-ea"/>
                <a:cs typeface="+mn-cs"/>
              </a:rPr>
              <a:t>d. Ask who thinks they will have each item in their lunchbox this week</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What you might like to say if children give the following responses:</a:t>
            </a:r>
          </a:p>
          <a:p>
            <a:r>
              <a:rPr lang="en-AU" sz="1200" kern="1200" dirty="0">
                <a:solidFill>
                  <a:schemeClr val="tx1"/>
                </a:solidFill>
                <a:effectLst/>
                <a:latin typeface="+mn-lt"/>
                <a:ea typeface="+mn-ea"/>
                <a:cs typeface="+mn-cs"/>
              </a:rPr>
              <a:t>- “That’s yuck/gross/disgusting”</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RESPONSE ideas -</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Everyone likes different things and it’s ok to be different. Sometimes people don’t like one type of food for a long time and then suddenly like it!</a:t>
            </a:r>
          </a:p>
          <a:p>
            <a:r>
              <a:rPr lang="en-AU" sz="1200" kern="1200" dirty="0">
                <a:solidFill>
                  <a:schemeClr val="tx1"/>
                </a:solidFill>
                <a:effectLst/>
                <a:latin typeface="+mn-lt"/>
                <a:ea typeface="+mn-ea"/>
                <a:cs typeface="+mn-cs"/>
              </a:rPr>
              <a:t>• Do you know what the food is? </a:t>
            </a:r>
          </a:p>
          <a:p>
            <a:r>
              <a:rPr lang="en-AU" sz="1200" kern="1200" dirty="0">
                <a:solidFill>
                  <a:schemeClr val="tx1"/>
                </a:solidFill>
                <a:effectLst/>
                <a:latin typeface="+mn-lt"/>
                <a:ea typeface="+mn-ea"/>
                <a:cs typeface="+mn-cs"/>
              </a:rPr>
              <a:t>• Have you tried this food before?</a:t>
            </a:r>
          </a:p>
          <a:p>
            <a:r>
              <a:rPr lang="en-AU" sz="1200" kern="1200" dirty="0">
                <a:solidFill>
                  <a:schemeClr val="tx1"/>
                </a:solidFill>
                <a:effectLst/>
                <a:latin typeface="+mn-lt"/>
                <a:ea typeface="+mn-ea"/>
                <a:cs typeface="+mn-cs"/>
              </a:rPr>
              <a:t>• Would you try the food if your friend was eating it/sports person?</a:t>
            </a:r>
          </a:p>
          <a:p>
            <a:r>
              <a:rPr lang="en-AU" sz="1200" kern="1200" dirty="0">
                <a:solidFill>
                  <a:schemeClr val="tx1"/>
                </a:solidFill>
                <a:effectLst/>
                <a:latin typeface="+mn-lt"/>
                <a:ea typeface="+mn-ea"/>
                <a:cs typeface="+mn-cs"/>
              </a:rPr>
              <a:t>• Would you try the food if it was cut into smaller pieces?</a:t>
            </a:r>
          </a:p>
          <a:p>
            <a:r>
              <a:rPr lang="en-AU" sz="1200" kern="1200" dirty="0">
                <a:solidFill>
                  <a:schemeClr val="tx1"/>
                </a:solidFill>
                <a:effectLst/>
                <a:latin typeface="+mn-lt"/>
                <a:ea typeface="+mn-ea"/>
                <a:cs typeface="+mn-cs"/>
              </a:rPr>
              <a:t>• Would you try the food if you were really hungry/time of the day?</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TEACHER’S RESOURCE</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(Orange coloured vegetables and fruits such as sweet potato, carrots, pumpkin, apricots and dark leafy greens and lettuce)</a:t>
            </a:r>
          </a:p>
          <a:p>
            <a:endParaRPr lang="en-AU" sz="1200" kern="1200" dirty="0">
              <a:solidFill>
                <a:schemeClr val="tx1"/>
              </a:solidFill>
              <a:effectLst/>
              <a:latin typeface="+mn-lt"/>
              <a:ea typeface="+mn-ea"/>
              <a:cs typeface="+mn-cs"/>
            </a:endParaRPr>
          </a:p>
          <a:p>
            <a:r>
              <a:rPr lang="en-AU" sz="1200" i="1" kern="1200" dirty="0">
                <a:solidFill>
                  <a:srgbClr val="FF0000"/>
                </a:solidFill>
                <a:effectLst/>
                <a:latin typeface="+mn-lt"/>
                <a:ea typeface="+mn-ea"/>
                <a:cs typeface="+mn-cs"/>
              </a:rPr>
              <a:t>Whilst brands may be depicted in these images, Good For Kids has no affiliation and do not endorse any specific food brand. We do not warrant that the information we provide will meet individual health, nutritional or medical requirements, </a:t>
            </a:r>
          </a:p>
          <a:p>
            <a:r>
              <a:rPr lang="en-AU" sz="1200" i="1" kern="1200" dirty="0">
                <a:solidFill>
                  <a:srgbClr val="FF0000"/>
                </a:solidFill>
                <a:effectLst/>
                <a:latin typeface="+mn-lt"/>
                <a:ea typeface="+mn-ea"/>
                <a:cs typeface="+mn-cs"/>
              </a:rPr>
              <a:t>or individual school policy. For more lunchbox suggestions see </a:t>
            </a:r>
            <a:r>
              <a:rPr lang="en-AU" sz="1200" i="1" kern="1200" dirty="0" err="1">
                <a:solidFill>
                  <a:srgbClr val="FF0000"/>
                </a:solidFill>
                <a:effectLst/>
                <a:latin typeface="+mn-lt"/>
                <a:ea typeface="+mn-ea"/>
                <a:cs typeface="+mn-cs"/>
              </a:rPr>
              <a:t>www.goodforkids.nsw.gov.au</a:t>
            </a:r>
            <a:r>
              <a:rPr lang="en-AU" sz="1200" i="1" kern="1200" dirty="0">
                <a:solidFill>
                  <a:srgbClr val="FF0000"/>
                </a:solidFill>
                <a:effectLst/>
                <a:latin typeface="+mn-lt"/>
                <a:ea typeface="+mn-ea"/>
                <a:cs typeface="+mn-cs"/>
              </a:rPr>
              <a:t>. </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A0D7C7D-55C8-3348-A967-8C1C49FC28AD}" type="slidenum">
              <a:rPr lang="en-AU" smtClean="0"/>
              <a:t>6</a:t>
            </a:fld>
            <a:endParaRPr lang="en-AU"/>
          </a:p>
        </p:txBody>
      </p:sp>
    </p:spTree>
    <p:extLst>
      <p:ext uri="{BB962C8B-B14F-4D97-AF65-F5344CB8AC3E}">
        <p14:creationId xmlns:p14="http://schemas.microsoft.com/office/powerpoint/2010/main" val="1827774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TEACHER NOTES</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Draw attention to each item packed in the picture</a:t>
            </a:r>
          </a:p>
          <a:p>
            <a:r>
              <a:rPr lang="en-AU" sz="1200" kern="1200" dirty="0">
                <a:solidFill>
                  <a:schemeClr val="tx1"/>
                </a:solidFill>
                <a:effectLst/>
                <a:latin typeface="+mn-lt"/>
                <a:ea typeface="+mn-ea"/>
                <a:cs typeface="+mn-cs"/>
              </a:rPr>
              <a:t>b. Ask who has each item packed in their lunchbox</a:t>
            </a:r>
          </a:p>
          <a:p>
            <a:r>
              <a:rPr lang="en-AU" sz="1200" kern="1200" dirty="0">
                <a:solidFill>
                  <a:schemeClr val="tx1"/>
                </a:solidFill>
                <a:effectLst/>
                <a:latin typeface="+mn-lt"/>
                <a:ea typeface="+mn-ea"/>
                <a:cs typeface="+mn-cs"/>
              </a:rPr>
              <a:t>c. What do they like about it? Prompt for taste, texture and smell</a:t>
            </a:r>
          </a:p>
          <a:p>
            <a:r>
              <a:rPr lang="en-AU" sz="1200" kern="1200" dirty="0">
                <a:solidFill>
                  <a:schemeClr val="tx1"/>
                </a:solidFill>
                <a:effectLst/>
                <a:latin typeface="+mn-lt"/>
                <a:ea typeface="+mn-ea"/>
                <a:cs typeface="+mn-cs"/>
              </a:rPr>
              <a:t>d. Ask who thinks they will have each item in their lunchbox this week</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What you might like to say if children give the following responses:</a:t>
            </a:r>
          </a:p>
          <a:p>
            <a:r>
              <a:rPr lang="en-AU" sz="1200" kern="1200" dirty="0">
                <a:solidFill>
                  <a:schemeClr val="tx1"/>
                </a:solidFill>
                <a:effectLst/>
                <a:latin typeface="+mn-lt"/>
                <a:ea typeface="+mn-ea"/>
                <a:cs typeface="+mn-cs"/>
              </a:rPr>
              <a:t>- “That’s yuck/gross/disgusting”</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RESPONSE ideas -</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Everyone likes different things and it’s ok to be different. Sometimes people don’t like one type of food for a long time and then suddenly like it!</a:t>
            </a:r>
          </a:p>
          <a:p>
            <a:r>
              <a:rPr lang="en-AU" sz="1200" kern="1200" dirty="0">
                <a:solidFill>
                  <a:schemeClr val="tx1"/>
                </a:solidFill>
                <a:effectLst/>
                <a:latin typeface="+mn-lt"/>
                <a:ea typeface="+mn-ea"/>
                <a:cs typeface="+mn-cs"/>
              </a:rPr>
              <a:t>• Do you know what the food is? </a:t>
            </a:r>
          </a:p>
          <a:p>
            <a:r>
              <a:rPr lang="en-AU" sz="1200" kern="1200" dirty="0">
                <a:solidFill>
                  <a:schemeClr val="tx1"/>
                </a:solidFill>
                <a:effectLst/>
                <a:latin typeface="+mn-lt"/>
                <a:ea typeface="+mn-ea"/>
                <a:cs typeface="+mn-cs"/>
              </a:rPr>
              <a:t>• Have you tried this food before?</a:t>
            </a:r>
          </a:p>
          <a:p>
            <a:r>
              <a:rPr lang="en-AU" sz="1200" kern="1200" dirty="0">
                <a:solidFill>
                  <a:schemeClr val="tx1"/>
                </a:solidFill>
                <a:effectLst/>
                <a:latin typeface="+mn-lt"/>
                <a:ea typeface="+mn-ea"/>
                <a:cs typeface="+mn-cs"/>
              </a:rPr>
              <a:t>• Would you try the food if your friend was eating it/sports person?</a:t>
            </a:r>
          </a:p>
          <a:p>
            <a:r>
              <a:rPr lang="en-AU" sz="1200" kern="1200" dirty="0">
                <a:solidFill>
                  <a:schemeClr val="tx1"/>
                </a:solidFill>
                <a:effectLst/>
                <a:latin typeface="+mn-lt"/>
                <a:ea typeface="+mn-ea"/>
                <a:cs typeface="+mn-cs"/>
              </a:rPr>
              <a:t>• Would you try the food if it was cut into smaller pieces?</a:t>
            </a:r>
          </a:p>
          <a:p>
            <a:r>
              <a:rPr lang="en-AU" sz="1200" kern="1200" dirty="0">
                <a:solidFill>
                  <a:schemeClr val="tx1"/>
                </a:solidFill>
                <a:effectLst/>
                <a:latin typeface="+mn-lt"/>
                <a:ea typeface="+mn-ea"/>
                <a:cs typeface="+mn-cs"/>
              </a:rPr>
              <a:t>• Would you try the food if you were really hungry/time of the day?</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TEACHER’S RESOURCE</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https://</a:t>
            </a:r>
            <a:r>
              <a:rPr lang="en-AU" sz="1200" b="1" kern="1200" dirty="0" err="1">
                <a:solidFill>
                  <a:schemeClr val="tx1"/>
                </a:solidFill>
                <a:effectLst/>
                <a:latin typeface="+mn-lt"/>
                <a:ea typeface="+mn-ea"/>
                <a:cs typeface="+mn-cs"/>
              </a:rPr>
              <a:t>www.eatforhealth.gov.au</a:t>
            </a:r>
            <a:r>
              <a:rPr lang="en-AU" sz="1200" b="1" kern="1200" dirty="0">
                <a:solidFill>
                  <a:schemeClr val="tx1"/>
                </a:solidFill>
                <a:effectLst/>
                <a:latin typeface="+mn-lt"/>
                <a:ea typeface="+mn-ea"/>
                <a:cs typeface="+mn-cs"/>
              </a:rPr>
              <a:t>/food-essentials/five-food-groups/grain-cereal-foods-mostly-wholegrain-and-or-high-cereal-fibre  </a:t>
            </a:r>
            <a:endParaRPr lang="en-AU" sz="1200" kern="1200" dirty="0">
              <a:solidFill>
                <a:schemeClr val="tx1"/>
              </a:solidFill>
              <a:effectLst/>
              <a:latin typeface="+mn-lt"/>
              <a:ea typeface="+mn-ea"/>
              <a:cs typeface="+mn-cs"/>
            </a:endParaRP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5 food groups are:</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Vegetables and legumes/beans;</a:t>
            </a:r>
          </a:p>
          <a:p>
            <a:r>
              <a:rPr lang="en-AU" sz="1200" kern="1200" dirty="0">
                <a:solidFill>
                  <a:schemeClr val="tx1"/>
                </a:solidFill>
                <a:effectLst/>
                <a:latin typeface="+mn-lt"/>
                <a:ea typeface="+mn-ea"/>
                <a:cs typeface="+mn-cs"/>
              </a:rPr>
              <a:t>•        Fruit;</a:t>
            </a:r>
          </a:p>
          <a:p>
            <a:r>
              <a:rPr lang="en-AU" sz="1200" kern="1200" dirty="0">
                <a:solidFill>
                  <a:schemeClr val="tx1"/>
                </a:solidFill>
                <a:effectLst/>
                <a:latin typeface="+mn-lt"/>
                <a:ea typeface="+mn-ea"/>
                <a:cs typeface="+mn-cs"/>
              </a:rPr>
              <a:t>•        Milk, yoghurt, cheese and/or alternatives;</a:t>
            </a:r>
          </a:p>
          <a:p>
            <a:r>
              <a:rPr lang="en-AU" sz="1200" kern="1200" dirty="0">
                <a:solidFill>
                  <a:schemeClr val="tx1"/>
                </a:solidFill>
                <a:effectLst/>
                <a:latin typeface="+mn-lt"/>
                <a:ea typeface="+mn-ea"/>
                <a:cs typeface="+mn-cs"/>
              </a:rPr>
              <a:t>•        Lean meats and poultry, fish, eggs, tofu, nuts and seeds and legumes/beans;</a:t>
            </a:r>
          </a:p>
          <a:p>
            <a:r>
              <a:rPr lang="en-AU" sz="1200" kern="1200" dirty="0">
                <a:solidFill>
                  <a:schemeClr val="tx1"/>
                </a:solidFill>
                <a:effectLst/>
                <a:latin typeface="+mn-lt"/>
                <a:ea typeface="+mn-ea"/>
                <a:cs typeface="+mn-cs"/>
              </a:rPr>
              <a:t>•        Grain (cereal) foods (this is where rice crackers fit).</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Other grain (cereal) foods include: bread, breakfast cereal, pasta and rice.</a:t>
            </a:r>
          </a:p>
          <a:p>
            <a:endParaRPr lang="en-AU" sz="1200" kern="1200" dirty="0">
              <a:solidFill>
                <a:schemeClr val="tx1"/>
              </a:solidFill>
              <a:effectLst/>
              <a:latin typeface="+mn-lt"/>
              <a:ea typeface="+mn-ea"/>
              <a:cs typeface="+mn-cs"/>
            </a:endParaRPr>
          </a:p>
          <a:p>
            <a:r>
              <a:rPr lang="en-AU" sz="1200" i="1" kern="1200" dirty="0">
                <a:solidFill>
                  <a:srgbClr val="FF0000"/>
                </a:solidFill>
                <a:effectLst/>
                <a:latin typeface="+mn-lt"/>
                <a:ea typeface="+mn-ea"/>
                <a:cs typeface="+mn-cs"/>
              </a:rPr>
              <a:t>Whilst brands may be depicted in these images, Good For Kids has no affiliation and do not endorse any specific food brand. We do not warrant that the information we provide will meet individual health, nutritional or medical requirements, </a:t>
            </a:r>
          </a:p>
          <a:p>
            <a:r>
              <a:rPr lang="en-AU" sz="1200" i="1" kern="1200" dirty="0">
                <a:solidFill>
                  <a:srgbClr val="FF0000"/>
                </a:solidFill>
                <a:effectLst/>
                <a:latin typeface="+mn-lt"/>
                <a:ea typeface="+mn-ea"/>
                <a:cs typeface="+mn-cs"/>
              </a:rPr>
              <a:t>or individual school policy. For more lunchbox suggestions see </a:t>
            </a:r>
            <a:r>
              <a:rPr lang="en-AU" sz="1200" i="1" kern="1200" dirty="0" err="1">
                <a:solidFill>
                  <a:srgbClr val="FF0000"/>
                </a:solidFill>
                <a:effectLst/>
                <a:latin typeface="+mn-lt"/>
                <a:ea typeface="+mn-ea"/>
                <a:cs typeface="+mn-cs"/>
              </a:rPr>
              <a:t>www.goodforkids.nsw.gov.au</a:t>
            </a:r>
            <a:r>
              <a:rPr lang="en-AU" sz="1200" i="1" kern="1200" dirty="0">
                <a:solidFill>
                  <a:srgbClr val="FF0000"/>
                </a:solidFill>
                <a:effectLst/>
                <a:latin typeface="+mn-lt"/>
                <a:ea typeface="+mn-ea"/>
                <a:cs typeface="+mn-cs"/>
              </a:rPr>
              <a:t>. </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A0D7C7D-55C8-3348-A967-8C1C49FC28AD}" type="slidenum">
              <a:rPr lang="en-AU" smtClean="0"/>
              <a:t>7</a:t>
            </a:fld>
            <a:endParaRPr lang="en-AU"/>
          </a:p>
        </p:txBody>
      </p:sp>
    </p:spTree>
    <p:extLst>
      <p:ext uri="{BB962C8B-B14F-4D97-AF65-F5344CB8AC3E}">
        <p14:creationId xmlns:p14="http://schemas.microsoft.com/office/powerpoint/2010/main" val="1691338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TEACHER NOTES</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Draw attention to each item packed in the picture</a:t>
            </a:r>
          </a:p>
          <a:p>
            <a:r>
              <a:rPr lang="en-AU" sz="1200" kern="1200" dirty="0">
                <a:solidFill>
                  <a:schemeClr val="tx1"/>
                </a:solidFill>
                <a:effectLst/>
                <a:latin typeface="+mn-lt"/>
                <a:ea typeface="+mn-ea"/>
                <a:cs typeface="+mn-cs"/>
              </a:rPr>
              <a:t>b. Ask who has each item packed in their lunchbox</a:t>
            </a:r>
          </a:p>
          <a:p>
            <a:r>
              <a:rPr lang="en-AU" sz="1200" kern="1200" dirty="0">
                <a:solidFill>
                  <a:schemeClr val="tx1"/>
                </a:solidFill>
                <a:effectLst/>
                <a:latin typeface="+mn-lt"/>
                <a:ea typeface="+mn-ea"/>
                <a:cs typeface="+mn-cs"/>
              </a:rPr>
              <a:t>c. What do they like about it? Prompt for taste, texture and smell</a:t>
            </a:r>
          </a:p>
          <a:p>
            <a:r>
              <a:rPr lang="en-AU" sz="1200" kern="1200" dirty="0">
                <a:solidFill>
                  <a:schemeClr val="tx1"/>
                </a:solidFill>
                <a:effectLst/>
                <a:latin typeface="+mn-lt"/>
                <a:ea typeface="+mn-ea"/>
                <a:cs typeface="+mn-cs"/>
              </a:rPr>
              <a:t>d. Ask who thinks they will have each item in their lunchbox this week</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What you might like to say if children give the following responses:</a:t>
            </a:r>
          </a:p>
          <a:p>
            <a:r>
              <a:rPr lang="en-AU" sz="1200" kern="1200" dirty="0">
                <a:solidFill>
                  <a:schemeClr val="tx1"/>
                </a:solidFill>
                <a:effectLst/>
                <a:latin typeface="+mn-lt"/>
                <a:ea typeface="+mn-ea"/>
                <a:cs typeface="+mn-cs"/>
              </a:rPr>
              <a:t>- “That’s yuck/gross/disgusting”</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RESPONSE ideas -</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Everyone likes different things and it’s ok to be different. Sometimes people don’t like one type of food for a long time and then suddenly like it!</a:t>
            </a:r>
          </a:p>
          <a:p>
            <a:r>
              <a:rPr lang="en-AU" sz="1200" kern="1200" dirty="0">
                <a:solidFill>
                  <a:schemeClr val="tx1"/>
                </a:solidFill>
                <a:effectLst/>
                <a:latin typeface="+mn-lt"/>
                <a:ea typeface="+mn-ea"/>
                <a:cs typeface="+mn-cs"/>
              </a:rPr>
              <a:t>• Do you know what the food is? </a:t>
            </a:r>
          </a:p>
          <a:p>
            <a:r>
              <a:rPr lang="en-AU" sz="1200" kern="1200" dirty="0">
                <a:solidFill>
                  <a:schemeClr val="tx1"/>
                </a:solidFill>
                <a:effectLst/>
                <a:latin typeface="+mn-lt"/>
                <a:ea typeface="+mn-ea"/>
                <a:cs typeface="+mn-cs"/>
              </a:rPr>
              <a:t>• Have you tried this food before?</a:t>
            </a:r>
          </a:p>
          <a:p>
            <a:r>
              <a:rPr lang="en-AU" sz="1200" kern="1200" dirty="0">
                <a:solidFill>
                  <a:schemeClr val="tx1"/>
                </a:solidFill>
                <a:effectLst/>
                <a:latin typeface="+mn-lt"/>
                <a:ea typeface="+mn-ea"/>
                <a:cs typeface="+mn-cs"/>
              </a:rPr>
              <a:t>• Would you try the food if your friend was eating it/sports person?</a:t>
            </a:r>
          </a:p>
          <a:p>
            <a:r>
              <a:rPr lang="en-AU" sz="1200" kern="1200" dirty="0">
                <a:solidFill>
                  <a:schemeClr val="tx1"/>
                </a:solidFill>
                <a:effectLst/>
                <a:latin typeface="+mn-lt"/>
                <a:ea typeface="+mn-ea"/>
                <a:cs typeface="+mn-cs"/>
              </a:rPr>
              <a:t>• Would you try the food if it was cut into smaller pieces?</a:t>
            </a:r>
          </a:p>
          <a:p>
            <a:r>
              <a:rPr lang="en-AU" sz="1200" kern="1200" dirty="0">
                <a:solidFill>
                  <a:schemeClr val="tx1"/>
                </a:solidFill>
                <a:effectLst/>
                <a:latin typeface="+mn-lt"/>
                <a:ea typeface="+mn-ea"/>
                <a:cs typeface="+mn-cs"/>
              </a:rPr>
              <a:t>• Would you try the food if you were really hungry/time of the day?</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TEACHER’S RESOURCE</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https://</a:t>
            </a:r>
            <a:r>
              <a:rPr lang="en-AU" sz="1200" b="1" kern="1200" dirty="0" err="1">
                <a:solidFill>
                  <a:schemeClr val="tx1"/>
                </a:solidFill>
                <a:effectLst/>
                <a:latin typeface="+mn-lt"/>
                <a:ea typeface="+mn-ea"/>
                <a:cs typeface="+mn-cs"/>
              </a:rPr>
              <a:t>www.eatforhealth.gov.au</a:t>
            </a:r>
            <a:r>
              <a:rPr lang="en-AU" sz="1200" b="1" kern="1200" dirty="0">
                <a:solidFill>
                  <a:schemeClr val="tx1"/>
                </a:solidFill>
                <a:effectLst/>
                <a:latin typeface="+mn-lt"/>
                <a:ea typeface="+mn-ea"/>
                <a:cs typeface="+mn-cs"/>
              </a:rPr>
              <a:t>/food-essentials/five-food-groups/lean-meat-and-poultry-fish-eggs-tofu-nuts-and-seeds-and</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5 food groups are:</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Vegetables and legumes/beans;</a:t>
            </a:r>
          </a:p>
          <a:p>
            <a:r>
              <a:rPr lang="en-AU" sz="1200" kern="1200" dirty="0">
                <a:solidFill>
                  <a:schemeClr val="tx1"/>
                </a:solidFill>
                <a:effectLst/>
                <a:latin typeface="+mn-lt"/>
                <a:ea typeface="+mn-ea"/>
                <a:cs typeface="+mn-cs"/>
              </a:rPr>
              <a:t>•        Fruit;</a:t>
            </a:r>
          </a:p>
          <a:p>
            <a:r>
              <a:rPr lang="en-AU" sz="1200" kern="1200" dirty="0">
                <a:solidFill>
                  <a:schemeClr val="tx1"/>
                </a:solidFill>
                <a:effectLst/>
                <a:latin typeface="+mn-lt"/>
                <a:ea typeface="+mn-ea"/>
                <a:cs typeface="+mn-cs"/>
              </a:rPr>
              <a:t>•        Milk, yoghurt, cheese and/or alternatives;</a:t>
            </a:r>
          </a:p>
          <a:p>
            <a:r>
              <a:rPr lang="en-AU" sz="1200" kern="1200" dirty="0">
                <a:solidFill>
                  <a:schemeClr val="tx1"/>
                </a:solidFill>
                <a:effectLst/>
                <a:latin typeface="+mn-lt"/>
                <a:ea typeface="+mn-ea"/>
                <a:cs typeface="+mn-cs"/>
              </a:rPr>
              <a:t>•        Lean meats and poultry, fish, eggs, tofu, nuts and seeds and legumes/beans (this is where chicken fits);</a:t>
            </a:r>
          </a:p>
          <a:p>
            <a:r>
              <a:rPr lang="en-AU" sz="1200" kern="1200" dirty="0">
                <a:solidFill>
                  <a:schemeClr val="tx1"/>
                </a:solidFill>
                <a:effectLst/>
                <a:latin typeface="+mn-lt"/>
                <a:ea typeface="+mn-ea"/>
                <a:cs typeface="+mn-cs"/>
              </a:rPr>
              <a:t>•       Grain (cereal) foods.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Other foods in this category include: beef, lamb, pork, fish, eggs, nuts and seeds, tofu, legumes/beans.</a:t>
            </a:r>
          </a:p>
          <a:p>
            <a:endParaRPr lang="en-AU" sz="1200" kern="1200" dirty="0">
              <a:solidFill>
                <a:schemeClr val="tx1"/>
              </a:solidFill>
              <a:effectLst/>
              <a:latin typeface="+mn-lt"/>
              <a:ea typeface="+mn-ea"/>
              <a:cs typeface="+mn-cs"/>
            </a:endParaRPr>
          </a:p>
          <a:p>
            <a:r>
              <a:rPr lang="en-AU" sz="1200" i="1" kern="1200" dirty="0">
                <a:solidFill>
                  <a:srgbClr val="FF0000"/>
                </a:solidFill>
                <a:effectLst/>
                <a:latin typeface="+mn-lt"/>
                <a:ea typeface="+mn-ea"/>
                <a:cs typeface="+mn-cs"/>
              </a:rPr>
              <a:t>Whilst brands may be depicted in these images, Good For Kids has no affiliation and do not endorse any specific food brand. We do not warrant that the information we provide will meet individual health, nutritional or medical requirements, </a:t>
            </a:r>
          </a:p>
          <a:p>
            <a:r>
              <a:rPr lang="en-AU" sz="1200" i="1" kern="1200" dirty="0">
                <a:solidFill>
                  <a:srgbClr val="FF0000"/>
                </a:solidFill>
                <a:effectLst/>
                <a:latin typeface="+mn-lt"/>
                <a:ea typeface="+mn-ea"/>
                <a:cs typeface="+mn-cs"/>
              </a:rPr>
              <a:t>or individual school policy. For more lunchbox suggestions see </a:t>
            </a:r>
            <a:r>
              <a:rPr lang="en-AU" sz="1200" i="1" kern="1200" dirty="0" err="1">
                <a:solidFill>
                  <a:srgbClr val="FF0000"/>
                </a:solidFill>
                <a:effectLst/>
                <a:latin typeface="+mn-lt"/>
                <a:ea typeface="+mn-ea"/>
                <a:cs typeface="+mn-cs"/>
              </a:rPr>
              <a:t>www.goodforkids.nsw.gov.au</a:t>
            </a:r>
            <a:r>
              <a:rPr lang="en-AU" sz="1200" i="1" kern="1200" dirty="0">
                <a:solidFill>
                  <a:srgbClr val="FF0000"/>
                </a:solidFill>
                <a:effectLst/>
                <a:latin typeface="+mn-lt"/>
                <a:ea typeface="+mn-ea"/>
                <a:cs typeface="+mn-cs"/>
              </a:rPr>
              <a:t>. </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A0D7C7D-55C8-3348-A967-8C1C49FC28AD}" type="slidenum">
              <a:rPr lang="en-AU" smtClean="0"/>
              <a:t>8</a:t>
            </a:fld>
            <a:endParaRPr lang="en-AU"/>
          </a:p>
        </p:txBody>
      </p:sp>
    </p:spTree>
    <p:extLst>
      <p:ext uri="{BB962C8B-B14F-4D97-AF65-F5344CB8AC3E}">
        <p14:creationId xmlns:p14="http://schemas.microsoft.com/office/powerpoint/2010/main" val="1287834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TEACHER NOTES</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Draw attention to each item packed in the picture</a:t>
            </a:r>
          </a:p>
          <a:p>
            <a:r>
              <a:rPr lang="en-AU" sz="1200" kern="1200" dirty="0">
                <a:solidFill>
                  <a:schemeClr val="tx1"/>
                </a:solidFill>
                <a:effectLst/>
                <a:latin typeface="+mn-lt"/>
                <a:ea typeface="+mn-ea"/>
                <a:cs typeface="+mn-cs"/>
              </a:rPr>
              <a:t>b. Ask who has each item packed in their lunchbox</a:t>
            </a:r>
          </a:p>
          <a:p>
            <a:r>
              <a:rPr lang="en-AU" sz="1200" kern="1200" dirty="0">
                <a:solidFill>
                  <a:schemeClr val="tx1"/>
                </a:solidFill>
                <a:effectLst/>
                <a:latin typeface="+mn-lt"/>
                <a:ea typeface="+mn-ea"/>
                <a:cs typeface="+mn-cs"/>
              </a:rPr>
              <a:t>c. What do they like about it? Prompt for taste, texture and smell</a:t>
            </a:r>
          </a:p>
          <a:p>
            <a:r>
              <a:rPr lang="en-AU" sz="1200" kern="1200" dirty="0">
                <a:solidFill>
                  <a:schemeClr val="tx1"/>
                </a:solidFill>
                <a:effectLst/>
                <a:latin typeface="+mn-lt"/>
                <a:ea typeface="+mn-ea"/>
                <a:cs typeface="+mn-cs"/>
              </a:rPr>
              <a:t>d. Ask who thinks they will have each item in their lunchbox this week</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What you might like to say if children give the following responses:</a:t>
            </a:r>
          </a:p>
          <a:p>
            <a:r>
              <a:rPr lang="en-AU" sz="1200" kern="1200" dirty="0">
                <a:solidFill>
                  <a:schemeClr val="tx1"/>
                </a:solidFill>
                <a:effectLst/>
                <a:latin typeface="+mn-lt"/>
                <a:ea typeface="+mn-ea"/>
                <a:cs typeface="+mn-cs"/>
              </a:rPr>
              <a:t>- “That’s yuck/gross/disgusting”</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RESPONSE ideas -</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Everyone likes different things and it’s ok to be different. Sometimes people don’t like one type of food for a long time and then suddenly like it!</a:t>
            </a:r>
          </a:p>
          <a:p>
            <a:r>
              <a:rPr lang="en-AU" sz="1200" kern="1200" dirty="0">
                <a:solidFill>
                  <a:schemeClr val="tx1"/>
                </a:solidFill>
                <a:effectLst/>
                <a:latin typeface="+mn-lt"/>
                <a:ea typeface="+mn-ea"/>
                <a:cs typeface="+mn-cs"/>
              </a:rPr>
              <a:t>• Do you know what the food is? </a:t>
            </a:r>
          </a:p>
          <a:p>
            <a:r>
              <a:rPr lang="en-AU" sz="1200" kern="1200" dirty="0">
                <a:solidFill>
                  <a:schemeClr val="tx1"/>
                </a:solidFill>
                <a:effectLst/>
                <a:latin typeface="+mn-lt"/>
                <a:ea typeface="+mn-ea"/>
                <a:cs typeface="+mn-cs"/>
              </a:rPr>
              <a:t>• Have you tried this food before?</a:t>
            </a:r>
          </a:p>
          <a:p>
            <a:r>
              <a:rPr lang="en-AU" sz="1200" kern="1200" dirty="0">
                <a:solidFill>
                  <a:schemeClr val="tx1"/>
                </a:solidFill>
                <a:effectLst/>
                <a:latin typeface="+mn-lt"/>
                <a:ea typeface="+mn-ea"/>
                <a:cs typeface="+mn-cs"/>
              </a:rPr>
              <a:t>• Would you try the food if your friend was eating it/sports person?</a:t>
            </a:r>
          </a:p>
          <a:p>
            <a:r>
              <a:rPr lang="en-AU" sz="1200" kern="1200" dirty="0">
                <a:solidFill>
                  <a:schemeClr val="tx1"/>
                </a:solidFill>
                <a:effectLst/>
                <a:latin typeface="+mn-lt"/>
                <a:ea typeface="+mn-ea"/>
                <a:cs typeface="+mn-cs"/>
              </a:rPr>
              <a:t>• Would you try the food if it was cut into smaller pieces?</a:t>
            </a:r>
          </a:p>
          <a:p>
            <a:r>
              <a:rPr lang="en-AU" sz="1200" kern="1200" dirty="0">
                <a:solidFill>
                  <a:schemeClr val="tx1"/>
                </a:solidFill>
                <a:effectLst/>
                <a:latin typeface="+mn-lt"/>
                <a:ea typeface="+mn-ea"/>
                <a:cs typeface="+mn-cs"/>
              </a:rPr>
              <a:t>• Would you try the food if you were really hungry/time of the day?</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TEACHER’S RESOURCE</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https://</a:t>
            </a:r>
            <a:r>
              <a:rPr lang="en-AU" sz="1200" b="1" kern="1200" dirty="0" err="1">
                <a:solidFill>
                  <a:schemeClr val="tx1"/>
                </a:solidFill>
                <a:effectLst/>
                <a:latin typeface="+mn-lt"/>
                <a:ea typeface="+mn-ea"/>
                <a:cs typeface="+mn-cs"/>
              </a:rPr>
              <a:t>www.healthdirect.gov.au</a:t>
            </a:r>
            <a:r>
              <a:rPr lang="en-AU" sz="1200" b="1" kern="1200" dirty="0">
                <a:solidFill>
                  <a:schemeClr val="tx1"/>
                </a:solidFill>
                <a:effectLst/>
                <a:latin typeface="+mn-lt"/>
                <a:ea typeface="+mn-ea"/>
                <a:cs typeface="+mn-cs"/>
              </a:rPr>
              <a:t>/Vitamin-c</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Other foods with Vitamin C include: blackcurrants, other citrus fruits such as oranges, limes </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and lemons, berries, kiwifruit, tomatoes, broccoli, sprouts and red, yellow and green capsicums.</a:t>
            </a:r>
          </a:p>
          <a:p>
            <a:endParaRPr lang="en-AU" sz="1200" kern="1200" dirty="0">
              <a:solidFill>
                <a:schemeClr val="tx1"/>
              </a:solidFill>
              <a:effectLst/>
              <a:latin typeface="+mn-lt"/>
              <a:ea typeface="+mn-ea"/>
              <a:cs typeface="+mn-cs"/>
            </a:endParaRPr>
          </a:p>
          <a:p>
            <a:r>
              <a:rPr lang="en-AU" sz="1200" i="1" kern="1200" dirty="0">
                <a:solidFill>
                  <a:srgbClr val="FF0000"/>
                </a:solidFill>
                <a:effectLst/>
                <a:latin typeface="+mn-lt"/>
                <a:ea typeface="+mn-ea"/>
                <a:cs typeface="+mn-cs"/>
              </a:rPr>
              <a:t>Whilst brands may be depicted in these images, Good For Kids has no affiliation and do not endorse any specific food brand. We do not warrant that the information we provide will meet individual health, nutritional or medical requirements, </a:t>
            </a:r>
          </a:p>
          <a:p>
            <a:r>
              <a:rPr lang="en-AU" sz="1200" i="1" kern="1200" dirty="0">
                <a:solidFill>
                  <a:srgbClr val="FF0000"/>
                </a:solidFill>
                <a:effectLst/>
                <a:latin typeface="+mn-lt"/>
                <a:ea typeface="+mn-ea"/>
                <a:cs typeface="+mn-cs"/>
              </a:rPr>
              <a:t>or individual school policy. For more lunchbox suggestions see </a:t>
            </a:r>
            <a:r>
              <a:rPr lang="en-AU" sz="1200" i="1" kern="1200" dirty="0" err="1">
                <a:solidFill>
                  <a:srgbClr val="FF0000"/>
                </a:solidFill>
                <a:effectLst/>
                <a:latin typeface="+mn-lt"/>
                <a:ea typeface="+mn-ea"/>
                <a:cs typeface="+mn-cs"/>
              </a:rPr>
              <a:t>www.goodforkids.nsw.gov.au</a:t>
            </a:r>
            <a:r>
              <a:rPr lang="en-AU" sz="1200" i="1" kern="1200" dirty="0">
                <a:solidFill>
                  <a:srgbClr val="FF0000"/>
                </a:solidFill>
                <a:effectLst/>
                <a:latin typeface="+mn-lt"/>
                <a:ea typeface="+mn-ea"/>
                <a:cs typeface="+mn-cs"/>
              </a:rPr>
              <a:t>. </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A0D7C7D-55C8-3348-A967-8C1C49FC28AD}" type="slidenum">
              <a:rPr lang="en-AU" smtClean="0"/>
              <a:t>9</a:t>
            </a:fld>
            <a:endParaRPr lang="en-AU"/>
          </a:p>
        </p:txBody>
      </p:sp>
    </p:spTree>
    <p:extLst>
      <p:ext uri="{BB962C8B-B14F-4D97-AF65-F5344CB8AC3E}">
        <p14:creationId xmlns:p14="http://schemas.microsoft.com/office/powerpoint/2010/main" val="4244478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64470-7A45-A749-9ED6-D07F0B16E1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85AA5DE-BA6F-C840-BE58-667288D74C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626F79F-639D-174E-B0D4-CC1AC05599A5}"/>
              </a:ext>
            </a:extLst>
          </p:cNvPr>
          <p:cNvSpPr>
            <a:spLocks noGrp="1"/>
          </p:cNvSpPr>
          <p:nvPr>
            <p:ph type="dt" sz="half" idx="10"/>
          </p:nvPr>
        </p:nvSpPr>
        <p:spPr/>
        <p:txBody>
          <a:bodyPr/>
          <a:lstStyle/>
          <a:p>
            <a:fld id="{E0BD5EEF-A4FF-DB42-9E15-B084A7D406CB}" type="datetimeFigureOut">
              <a:rPr lang="en-AU" smtClean="0"/>
              <a:t>23/2/19</a:t>
            </a:fld>
            <a:endParaRPr lang="en-AU"/>
          </a:p>
        </p:txBody>
      </p:sp>
      <p:sp>
        <p:nvSpPr>
          <p:cNvPr id="5" name="Footer Placeholder 4">
            <a:extLst>
              <a:ext uri="{FF2B5EF4-FFF2-40B4-BE49-F238E27FC236}">
                <a16:creationId xmlns:a16="http://schemas.microsoft.com/office/drawing/2014/main" id="{09E4AC60-E289-0B4C-A5CC-47E71AAB390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ED65F90-CC5F-744E-B745-5D32128F9061}"/>
              </a:ext>
            </a:extLst>
          </p:cNvPr>
          <p:cNvSpPr>
            <a:spLocks noGrp="1"/>
          </p:cNvSpPr>
          <p:nvPr>
            <p:ph type="sldNum" sz="quarter" idx="12"/>
          </p:nvPr>
        </p:nvSpPr>
        <p:spPr/>
        <p:txBody>
          <a:bodyPr/>
          <a:lstStyle/>
          <a:p>
            <a:fld id="{45829C5E-6EAE-FA4A-884B-E3E153B8B9A7}" type="slidenum">
              <a:rPr lang="en-AU" smtClean="0"/>
              <a:t>‹#›</a:t>
            </a:fld>
            <a:endParaRPr lang="en-AU"/>
          </a:p>
        </p:txBody>
      </p:sp>
    </p:spTree>
    <p:extLst>
      <p:ext uri="{BB962C8B-B14F-4D97-AF65-F5344CB8AC3E}">
        <p14:creationId xmlns:p14="http://schemas.microsoft.com/office/powerpoint/2010/main" val="1603903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9E525-8501-5B4E-B841-D42B1103B3F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55C0758-C55D-8F42-BB2C-10BB5F8D2C9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7CA1297-C716-C54F-9561-94C504FCCF3C}"/>
              </a:ext>
            </a:extLst>
          </p:cNvPr>
          <p:cNvSpPr>
            <a:spLocks noGrp="1"/>
          </p:cNvSpPr>
          <p:nvPr>
            <p:ph type="dt" sz="half" idx="10"/>
          </p:nvPr>
        </p:nvSpPr>
        <p:spPr/>
        <p:txBody>
          <a:bodyPr/>
          <a:lstStyle/>
          <a:p>
            <a:fld id="{E0BD5EEF-A4FF-DB42-9E15-B084A7D406CB}" type="datetimeFigureOut">
              <a:rPr lang="en-AU" smtClean="0"/>
              <a:t>23/2/19</a:t>
            </a:fld>
            <a:endParaRPr lang="en-AU"/>
          </a:p>
        </p:txBody>
      </p:sp>
      <p:sp>
        <p:nvSpPr>
          <p:cNvPr id="5" name="Footer Placeholder 4">
            <a:extLst>
              <a:ext uri="{FF2B5EF4-FFF2-40B4-BE49-F238E27FC236}">
                <a16:creationId xmlns:a16="http://schemas.microsoft.com/office/drawing/2014/main" id="{961A9B7E-486B-3642-9214-34DA539EFC5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CDBFBC0-E57C-3447-B7C9-D84DE95589E8}"/>
              </a:ext>
            </a:extLst>
          </p:cNvPr>
          <p:cNvSpPr>
            <a:spLocks noGrp="1"/>
          </p:cNvSpPr>
          <p:nvPr>
            <p:ph type="sldNum" sz="quarter" idx="12"/>
          </p:nvPr>
        </p:nvSpPr>
        <p:spPr/>
        <p:txBody>
          <a:bodyPr/>
          <a:lstStyle/>
          <a:p>
            <a:fld id="{45829C5E-6EAE-FA4A-884B-E3E153B8B9A7}" type="slidenum">
              <a:rPr lang="en-AU" smtClean="0"/>
              <a:t>‹#›</a:t>
            </a:fld>
            <a:endParaRPr lang="en-AU"/>
          </a:p>
        </p:txBody>
      </p:sp>
    </p:spTree>
    <p:extLst>
      <p:ext uri="{BB962C8B-B14F-4D97-AF65-F5344CB8AC3E}">
        <p14:creationId xmlns:p14="http://schemas.microsoft.com/office/powerpoint/2010/main" val="3075167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DA99C4-01A4-064B-A78F-441DA996D07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74B221F-D300-6544-AB76-2C4160236E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CF63D4B-DB1D-F34E-9F26-AB713DEE7D2C}"/>
              </a:ext>
            </a:extLst>
          </p:cNvPr>
          <p:cNvSpPr>
            <a:spLocks noGrp="1"/>
          </p:cNvSpPr>
          <p:nvPr>
            <p:ph type="dt" sz="half" idx="10"/>
          </p:nvPr>
        </p:nvSpPr>
        <p:spPr/>
        <p:txBody>
          <a:bodyPr/>
          <a:lstStyle/>
          <a:p>
            <a:fld id="{E0BD5EEF-A4FF-DB42-9E15-B084A7D406CB}" type="datetimeFigureOut">
              <a:rPr lang="en-AU" smtClean="0"/>
              <a:t>23/2/19</a:t>
            </a:fld>
            <a:endParaRPr lang="en-AU"/>
          </a:p>
        </p:txBody>
      </p:sp>
      <p:sp>
        <p:nvSpPr>
          <p:cNvPr id="5" name="Footer Placeholder 4">
            <a:extLst>
              <a:ext uri="{FF2B5EF4-FFF2-40B4-BE49-F238E27FC236}">
                <a16:creationId xmlns:a16="http://schemas.microsoft.com/office/drawing/2014/main" id="{2E394901-A3CD-9A42-B580-C1A24D07D8F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1BAD0C6-4AE7-6946-8423-78B7E710D725}"/>
              </a:ext>
            </a:extLst>
          </p:cNvPr>
          <p:cNvSpPr>
            <a:spLocks noGrp="1"/>
          </p:cNvSpPr>
          <p:nvPr>
            <p:ph type="sldNum" sz="quarter" idx="12"/>
          </p:nvPr>
        </p:nvSpPr>
        <p:spPr/>
        <p:txBody>
          <a:bodyPr/>
          <a:lstStyle/>
          <a:p>
            <a:fld id="{45829C5E-6EAE-FA4A-884B-E3E153B8B9A7}" type="slidenum">
              <a:rPr lang="en-AU" smtClean="0"/>
              <a:t>‹#›</a:t>
            </a:fld>
            <a:endParaRPr lang="en-AU"/>
          </a:p>
        </p:txBody>
      </p:sp>
    </p:spTree>
    <p:extLst>
      <p:ext uri="{BB962C8B-B14F-4D97-AF65-F5344CB8AC3E}">
        <p14:creationId xmlns:p14="http://schemas.microsoft.com/office/powerpoint/2010/main" val="3630316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8EEAE-D875-FF4F-996B-97921412A21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4FDEEFD-E5FD-3E42-AC79-AFFD25B4DA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4104624-6444-1A44-8CFF-332B46E1D98D}"/>
              </a:ext>
            </a:extLst>
          </p:cNvPr>
          <p:cNvSpPr>
            <a:spLocks noGrp="1"/>
          </p:cNvSpPr>
          <p:nvPr>
            <p:ph type="dt" sz="half" idx="10"/>
          </p:nvPr>
        </p:nvSpPr>
        <p:spPr/>
        <p:txBody>
          <a:bodyPr/>
          <a:lstStyle/>
          <a:p>
            <a:fld id="{E0BD5EEF-A4FF-DB42-9E15-B084A7D406CB}" type="datetimeFigureOut">
              <a:rPr lang="en-AU" smtClean="0"/>
              <a:t>23/2/19</a:t>
            </a:fld>
            <a:endParaRPr lang="en-AU"/>
          </a:p>
        </p:txBody>
      </p:sp>
      <p:sp>
        <p:nvSpPr>
          <p:cNvPr id="5" name="Footer Placeholder 4">
            <a:extLst>
              <a:ext uri="{FF2B5EF4-FFF2-40B4-BE49-F238E27FC236}">
                <a16:creationId xmlns:a16="http://schemas.microsoft.com/office/drawing/2014/main" id="{9E26C7BB-A4E5-D147-AEED-2CC6B125A21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2280371-89AE-1A43-A7B9-ED2A3AC7B375}"/>
              </a:ext>
            </a:extLst>
          </p:cNvPr>
          <p:cNvSpPr>
            <a:spLocks noGrp="1"/>
          </p:cNvSpPr>
          <p:nvPr>
            <p:ph type="sldNum" sz="quarter" idx="12"/>
          </p:nvPr>
        </p:nvSpPr>
        <p:spPr/>
        <p:txBody>
          <a:bodyPr/>
          <a:lstStyle/>
          <a:p>
            <a:fld id="{45829C5E-6EAE-FA4A-884B-E3E153B8B9A7}" type="slidenum">
              <a:rPr lang="en-AU" smtClean="0"/>
              <a:t>‹#›</a:t>
            </a:fld>
            <a:endParaRPr lang="en-AU"/>
          </a:p>
        </p:txBody>
      </p:sp>
    </p:spTree>
    <p:extLst>
      <p:ext uri="{BB962C8B-B14F-4D97-AF65-F5344CB8AC3E}">
        <p14:creationId xmlns:p14="http://schemas.microsoft.com/office/powerpoint/2010/main" val="3243216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C79C9-3900-2547-838B-64A79553E8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0053706-46F4-0A40-9848-C5F3933312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6DA820-FDE3-FF4A-AFA3-1EFAE9CF7B62}"/>
              </a:ext>
            </a:extLst>
          </p:cNvPr>
          <p:cNvSpPr>
            <a:spLocks noGrp="1"/>
          </p:cNvSpPr>
          <p:nvPr>
            <p:ph type="dt" sz="half" idx="10"/>
          </p:nvPr>
        </p:nvSpPr>
        <p:spPr/>
        <p:txBody>
          <a:bodyPr/>
          <a:lstStyle/>
          <a:p>
            <a:fld id="{E0BD5EEF-A4FF-DB42-9E15-B084A7D406CB}" type="datetimeFigureOut">
              <a:rPr lang="en-AU" smtClean="0"/>
              <a:t>23/2/19</a:t>
            </a:fld>
            <a:endParaRPr lang="en-AU"/>
          </a:p>
        </p:txBody>
      </p:sp>
      <p:sp>
        <p:nvSpPr>
          <p:cNvPr id="5" name="Footer Placeholder 4">
            <a:extLst>
              <a:ext uri="{FF2B5EF4-FFF2-40B4-BE49-F238E27FC236}">
                <a16:creationId xmlns:a16="http://schemas.microsoft.com/office/drawing/2014/main" id="{F6F4D3ED-9B67-F54E-ACAD-9818FEF0D73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9304D53-2067-1F4C-86F1-8B61E8B11CC8}"/>
              </a:ext>
            </a:extLst>
          </p:cNvPr>
          <p:cNvSpPr>
            <a:spLocks noGrp="1"/>
          </p:cNvSpPr>
          <p:nvPr>
            <p:ph type="sldNum" sz="quarter" idx="12"/>
          </p:nvPr>
        </p:nvSpPr>
        <p:spPr/>
        <p:txBody>
          <a:bodyPr/>
          <a:lstStyle/>
          <a:p>
            <a:fld id="{45829C5E-6EAE-FA4A-884B-E3E153B8B9A7}" type="slidenum">
              <a:rPr lang="en-AU" smtClean="0"/>
              <a:t>‹#›</a:t>
            </a:fld>
            <a:endParaRPr lang="en-AU"/>
          </a:p>
        </p:txBody>
      </p:sp>
    </p:spTree>
    <p:extLst>
      <p:ext uri="{BB962C8B-B14F-4D97-AF65-F5344CB8AC3E}">
        <p14:creationId xmlns:p14="http://schemas.microsoft.com/office/powerpoint/2010/main" val="2125061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8049-5493-B143-8746-0C8CF7BDC41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4F3FEDE-3311-734C-BBF8-236CA81877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23CD722-DFFE-DE47-B624-3A7D87FE996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55D2C0A-EC6A-5443-AE98-60DDF8BF3D5D}"/>
              </a:ext>
            </a:extLst>
          </p:cNvPr>
          <p:cNvSpPr>
            <a:spLocks noGrp="1"/>
          </p:cNvSpPr>
          <p:nvPr>
            <p:ph type="dt" sz="half" idx="10"/>
          </p:nvPr>
        </p:nvSpPr>
        <p:spPr/>
        <p:txBody>
          <a:bodyPr/>
          <a:lstStyle/>
          <a:p>
            <a:fld id="{E0BD5EEF-A4FF-DB42-9E15-B084A7D406CB}" type="datetimeFigureOut">
              <a:rPr lang="en-AU" smtClean="0"/>
              <a:t>23/2/19</a:t>
            </a:fld>
            <a:endParaRPr lang="en-AU"/>
          </a:p>
        </p:txBody>
      </p:sp>
      <p:sp>
        <p:nvSpPr>
          <p:cNvPr id="6" name="Footer Placeholder 5">
            <a:extLst>
              <a:ext uri="{FF2B5EF4-FFF2-40B4-BE49-F238E27FC236}">
                <a16:creationId xmlns:a16="http://schemas.microsoft.com/office/drawing/2014/main" id="{D387E684-3928-F744-A72E-D9A458910D8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BC0D26C-365F-F049-9BDD-AFC2DBF098F3}"/>
              </a:ext>
            </a:extLst>
          </p:cNvPr>
          <p:cNvSpPr>
            <a:spLocks noGrp="1"/>
          </p:cNvSpPr>
          <p:nvPr>
            <p:ph type="sldNum" sz="quarter" idx="12"/>
          </p:nvPr>
        </p:nvSpPr>
        <p:spPr/>
        <p:txBody>
          <a:bodyPr/>
          <a:lstStyle/>
          <a:p>
            <a:fld id="{45829C5E-6EAE-FA4A-884B-E3E153B8B9A7}" type="slidenum">
              <a:rPr lang="en-AU" smtClean="0"/>
              <a:t>‹#›</a:t>
            </a:fld>
            <a:endParaRPr lang="en-AU"/>
          </a:p>
        </p:txBody>
      </p:sp>
    </p:spTree>
    <p:extLst>
      <p:ext uri="{BB962C8B-B14F-4D97-AF65-F5344CB8AC3E}">
        <p14:creationId xmlns:p14="http://schemas.microsoft.com/office/powerpoint/2010/main" val="1171218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33759-4F81-A043-B610-4CC384EEAB4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B19A38B-9EA5-394C-8868-B5E95EF708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87CCA23-5A70-0F4D-90AE-0F0F4F1541B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5565B95-851F-034E-9B7F-FE7CACDA90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315BCD3-1277-5A42-BD8E-60224FCDE6B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580D05C-8126-2A4D-AC8E-0A95A19E9FCA}"/>
              </a:ext>
            </a:extLst>
          </p:cNvPr>
          <p:cNvSpPr>
            <a:spLocks noGrp="1"/>
          </p:cNvSpPr>
          <p:nvPr>
            <p:ph type="dt" sz="half" idx="10"/>
          </p:nvPr>
        </p:nvSpPr>
        <p:spPr/>
        <p:txBody>
          <a:bodyPr/>
          <a:lstStyle/>
          <a:p>
            <a:fld id="{E0BD5EEF-A4FF-DB42-9E15-B084A7D406CB}" type="datetimeFigureOut">
              <a:rPr lang="en-AU" smtClean="0"/>
              <a:t>23/2/19</a:t>
            </a:fld>
            <a:endParaRPr lang="en-AU"/>
          </a:p>
        </p:txBody>
      </p:sp>
      <p:sp>
        <p:nvSpPr>
          <p:cNvPr id="8" name="Footer Placeholder 7">
            <a:extLst>
              <a:ext uri="{FF2B5EF4-FFF2-40B4-BE49-F238E27FC236}">
                <a16:creationId xmlns:a16="http://schemas.microsoft.com/office/drawing/2014/main" id="{2E75FFB9-E05A-EA4D-9BA9-1A53A118CE3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BC087EA-D539-CA42-8595-BF515D3E8398}"/>
              </a:ext>
            </a:extLst>
          </p:cNvPr>
          <p:cNvSpPr>
            <a:spLocks noGrp="1"/>
          </p:cNvSpPr>
          <p:nvPr>
            <p:ph type="sldNum" sz="quarter" idx="12"/>
          </p:nvPr>
        </p:nvSpPr>
        <p:spPr/>
        <p:txBody>
          <a:bodyPr/>
          <a:lstStyle/>
          <a:p>
            <a:fld id="{45829C5E-6EAE-FA4A-884B-E3E153B8B9A7}" type="slidenum">
              <a:rPr lang="en-AU" smtClean="0"/>
              <a:t>‹#›</a:t>
            </a:fld>
            <a:endParaRPr lang="en-AU"/>
          </a:p>
        </p:txBody>
      </p:sp>
    </p:spTree>
    <p:extLst>
      <p:ext uri="{BB962C8B-B14F-4D97-AF65-F5344CB8AC3E}">
        <p14:creationId xmlns:p14="http://schemas.microsoft.com/office/powerpoint/2010/main" val="2286717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FADE9-2DE5-124B-9460-FFEC0705656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A461321-3761-2645-82B9-E9863B598054}"/>
              </a:ext>
            </a:extLst>
          </p:cNvPr>
          <p:cNvSpPr>
            <a:spLocks noGrp="1"/>
          </p:cNvSpPr>
          <p:nvPr>
            <p:ph type="dt" sz="half" idx="10"/>
          </p:nvPr>
        </p:nvSpPr>
        <p:spPr/>
        <p:txBody>
          <a:bodyPr/>
          <a:lstStyle/>
          <a:p>
            <a:fld id="{E0BD5EEF-A4FF-DB42-9E15-B084A7D406CB}" type="datetimeFigureOut">
              <a:rPr lang="en-AU" smtClean="0"/>
              <a:t>23/2/19</a:t>
            </a:fld>
            <a:endParaRPr lang="en-AU"/>
          </a:p>
        </p:txBody>
      </p:sp>
      <p:sp>
        <p:nvSpPr>
          <p:cNvPr id="4" name="Footer Placeholder 3">
            <a:extLst>
              <a:ext uri="{FF2B5EF4-FFF2-40B4-BE49-F238E27FC236}">
                <a16:creationId xmlns:a16="http://schemas.microsoft.com/office/drawing/2014/main" id="{24FFD89E-3F73-7647-B77F-34592B28F65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C6CF8DB-7EA9-2046-ABB2-E490A218C973}"/>
              </a:ext>
            </a:extLst>
          </p:cNvPr>
          <p:cNvSpPr>
            <a:spLocks noGrp="1"/>
          </p:cNvSpPr>
          <p:nvPr>
            <p:ph type="sldNum" sz="quarter" idx="12"/>
          </p:nvPr>
        </p:nvSpPr>
        <p:spPr/>
        <p:txBody>
          <a:bodyPr/>
          <a:lstStyle/>
          <a:p>
            <a:fld id="{45829C5E-6EAE-FA4A-884B-E3E153B8B9A7}" type="slidenum">
              <a:rPr lang="en-AU" smtClean="0"/>
              <a:t>‹#›</a:t>
            </a:fld>
            <a:endParaRPr lang="en-AU"/>
          </a:p>
        </p:txBody>
      </p:sp>
    </p:spTree>
    <p:extLst>
      <p:ext uri="{BB962C8B-B14F-4D97-AF65-F5344CB8AC3E}">
        <p14:creationId xmlns:p14="http://schemas.microsoft.com/office/powerpoint/2010/main" val="92359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3370D6-42DC-E044-820B-699C07BFA53B}"/>
              </a:ext>
            </a:extLst>
          </p:cNvPr>
          <p:cNvSpPr>
            <a:spLocks noGrp="1"/>
          </p:cNvSpPr>
          <p:nvPr>
            <p:ph type="dt" sz="half" idx="10"/>
          </p:nvPr>
        </p:nvSpPr>
        <p:spPr/>
        <p:txBody>
          <a:bodyPr/>
          <a:lstStyle/>
          <a:p>
            <a:fld id="{E0BD5EEF-A4FF-DB42-9E15-B084A7D406CB}" type="datetimeFigureOut">
              <a:rPr lang="en-AU" smtClean="0"/>
              <a:t>23/2/19</a:t>
            </a:fld>
            <a:endParaRPr lang="en-AU"/>
          </a:p>
        </p:txBody>
      </p:sp>
      <p:sp>
        <p:nvSpPr>
          <p:cNvPr id="3" name="Footer Placeholder 2">
            <a:extLst>
              <a:ext uri="{FF2B5EF4-FFF2-40B4-BE49-F238E27FC236}">
                <a16:creationId xmlns:a16="http://schemas.microsoft.com/office/drawing/2014/main" id="{927BFC53-6DDC-7241-86E5-872345A5159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4BC60AF9-26F3-054D-B5F9-CA8179CB7683}"/>
              </a:ext>
            </a:extLst>
          </p:cNvPr>
          <p:cNvSpPr>
            <a:spLocks noGrp="1"/>
          </p:cNvSpPr>
          <p:nvPr>
            <p:ph type="sldNum" sz="quarter" idx="12"/>
          </p:nvPr>
        </p:nvSpPr>
        <p:spPr/>
        <p:txBody>
          <a:bodyPr/>
          <a:lstStyle/>
          <a:p>
            <a:fld id="{45829C5E-6EAE-FA4A-884B-E3E153B8B9A7}" type="slidenum">
              <a:rPr lang="en-AU" smtClean="0"/>
              <a:t>‹#›</a:t>
            </a:fld>
            <a:endParaRPr lang="en-AU"/>
          </a:p>
        </p:txBody>
      </p:sp>
    </p:spTree>
    <p:extLst>
      <p:ext uri="{BB962C8B-B14F-4D97-AF65-F5344CB8AC3E}">
        <p14:creationId xmlns:p14="http://schemas.microsoft.com/office/powerpoint/2010/main" val="357579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5BD87-A471-7744-8D7C-CA8EABF59F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69BC41C-E203-B740-8227-A242EBAB70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93DC4318-3F64-AB45-A6B8-DAF5E8C0E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6C2E6F-979C-B943-BD93-4332B15A8BA2}"/>
              </a:ext>
            </a:extLst>
          </p:cNvPr>
          <p:cNvSpPr>
            <a:spLocks noGrp="1"/>
          </p:cNvSpPr>
          <p:nvPr>
            <p:ph type="dt" sz="half" idx="10"/>
          </p:nvPr>
        </p:nvSpPr>
        <p:spPr/>
        <p:txBody>
          <a:bodyPr/>
          <a:lstStyle/>
          <a:p>
            <a:fld id="{E0BD5EEF-A4FF-DB42-9E15-B084A7D406CB}" type="datetimeFigureOut">
              <a:rPr lang="en-AU" smtClean="0"/>
              <a:t>23/2/19</a:t>
            </a:fld>
            <a:endParaRPr lang="en-AU"/>
          </a:p>
        </p:txBody>
      </p:sp>
      <p:sp>
        <p:nvSpPr>
          <p:cNvPr id="6" name="Footer Placeholder 5">
            <a:extLst>
              <a:ext uri="{FF2B5EF4-FFF2-40B4-BE49-F238E27FC236}">
                <a16:creationId xmlns:a16="http://schemas.microsoft.com/office/drawing/2014/main" id="{EB3BD211-1BBB-094E-BDDE-910AE8B4EB9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BD38F58-15C8-DC4D-9D7B-754388D49A35}"/>
              </a:ext>
            </a:extLst>
          </p:cNvPr>
          <p:cNvSpPr>
            <a:spLocks noGrp="1"/>
          </p:cNvSpPr>
          <p:nvPr>
            <p:ph type="sldNum" sz="quarter" idx="12"/>
          </p:nvPr>
        </p:nvSpPr>
        <p:spPr/>
        <p:txBody>
          <a:bodyPr/>
          <a:lstStyle/>
          <a:p>
            <a:fld id="{45829C5E-6EAE-FA4A-884B-E3E153B8B9A7}" type="slidenum">
              <a:rPr lang="en-AU" smtClean="0"/>
              <a:t>‹#›</a:t>
            </a:fld>
            <a:endParaRPr lang="en-AU"/>
          </a:p>
        </p:txBody>
      </p:sp>
    </p:spTree>
    <p:extLst>
      <p:ext uri="{BB962C8B-B14F-4D97-AF65-F5344CB8AC3E}">
        <p14:creationId xmlns:p14="http://schemas.microsoft.com/office/powerpoint/2010/main" val="555803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78DB7-D9E5-724D-B01C-BCE736F93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AAEFF47-70B7-0D4F-AC65-F70FC2F1A2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DF11E11-4ED4-DA41-BDA3-4D846413F2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1D455A-F58C-A740-B52B-0EDB5D415B61}"/>
              </a:ext>
            </a:extLst>
          </p:cNvPr>
          <p:cNvSpPr>
            <a:spLocks noGrp="1"/>
          </p:cNvSpPr>
          <p:nvPr>
            <p:ph type="dt" sz="half" idx="10"/>
          </p:nvPr>
        </p:nvSpPr>
        <p:spPr/>
        <p:txBody>
          <a:bodyPr/>
          <a:lstStyle/>
          <a:p>
            <a:fld id="{E0BD5EEF-A4FF-DB42-9E15-B084A7D406CB}" type="datetimeFigureOut">
              <a:rPr lang="en-AU" smtClean="0"/>
              <a:t>23/2/19</a:t>
            </a:fld>
            <a:endParaRPr lang="en-AU"/>
          </a:p>
        </p:txBody>
      </p:sp>
      <p:sp>
        <p:nvSpPr>
          <p:cNvPr id="6" name="Footer Placeholder 5">
            <a:extLst>
              <a:ext uri="{FF2B5EF4-FFF2-40B4-BE49-F238E27FC236}">
                <a16:creationId xmlns:a16="http://schemas.microsoft.com/office/drawing/2014/main" id="{4EC0483A-5F25-B645-9214-3473A51FF87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C776403-3369-6843-A07C-69E0CAB8E7AB}"/>
              </a:ext>
            </a:extLst>
          </p:cNvPr>
          <p:cNvSpPr>
            <a:spLocks noGrp="1"/>
          </p:cNvSpPr>
          <p:nvPr>
            <p:ph type="sldNum" sz="quarter" idx="12"/>
          </p:nvPr>
        </p:nvSpPr>
        <p:spPr/>
        <p:txBody>
          <a:bodyPr/>
          <a:lstStyle/>
          <a:p>
            <a:fld id="{45829C5E-6EAE-FA4A-884B-E3E153B8B9A7}" type="slidenum">
              <a:rPr lang="en-AU" smtClean="0"/>
              <a:t>‹#›</a:t>
            </a:fld>
            <a:endParaRPr lang="en-AU"/>
          </a:p>
        </p:txBody>
      </p:sp>
    </p:spTree>
    <p:extLst>
      <p:ext uri="{BB962C8B-B14F-4D97-AF65-F5344CB8AC3E}">
        <p14:creationId xmlns:p14="http://schemas.microsoft.com/office/powerpoint/2010/main" val="236938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C0476E-8720-3C42-9763-6440DF05D2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B8CE619-4A99-4843-AD43-E1815A5244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5E3604B-22B4-964D-9D96-B2F87DEB59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D5EEF-A4FF-DB42-9E15-B084A7D406CB}" type="datetimeFigureOut">
              <a:rPr lang="en-AU" smtClean="0"/>
              <a:t>23/2/19</a:t>
            </a:fld>
            <a:endParaRPr lang="en-AU"/>
          </a:p>
        </p:txBody>
      </p:sp>
      <p:sp>
        <p:nvSpPr>
          <p:cNvPr id="5" name="Footer Placeholder 4">
            <a:extLst>
              <a:ext uri="{FF2B5EF4-FFF2-40B4-BE49-F238E27FC236}">
                <a16:creationId xmlns:a16="http://schemas.microsoft.com/office/drawing/2014/main" id="{E3F34383-9569-C645-B308-530C8700D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6321380-B274-7A4D-AC1D-AD06135E8B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29C5E-6EAE-FA4A-884B-E3E153B8B9A7}" type="slidenum">
              <a:rPr lang="en-AU" smtClean="0"/>
              <a:t>‹#›</a:t>
            </a:fld>
            <a:endParaRPr lang="en-AU"/>
          </a:p>
        </p:txBody>
      </p:sp>
    </p:spTree>
    <p:extLst>
      <p:ext uri="{BB962C8B-B14F-4D97-AF65-F5344CB8AC3E}">
        <p14:creationId xmlns:p14="http://schemas.microsoft.com/office/powerpoint/2010/main" val="2206244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png"/><Relationship Id="rId12"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5.png"/><Relationship Id="rId7" Type="http://schemas.openxmlformats.org/officeDocument/2006/relationships/image" Target="../media/image65.emf"/><Relationship Id="rId12"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4.emf"/><Relationship Id="rId11" Type="http://schemas.openxmlformats.org/officeDocument/2006/relationships/image" Target="../media/image9.emf"/><Relationship Id="rId5" Type="http://schemas.openxmlformats.org/officeDocument/2006/relationships/image" Target="../media/image63.emf"/><Relationship Id="rId10" Type="http://schemas.openxmlformats.org/officeDocument/2006/relationships/image" Target="../media/image68.emf"/><Relationship Id="rId4" Type="http://schemas.openxmlformats.org/officeDocument/2006/relationships/image" Target="../media/image35.emf"/><Relationship Id="rId9" Type="http://schemas.openxmlformats.org/officeDocument/2006/relationships/image" Target="../media/image67.emf"/></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emf"/><Relationship Id="rId7" Type="http://schemas.openxmlformats.org/officeDocument/2006/relationships/image" Target="../media/image15.emf"/><Relationship Id="rId12"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emf"/><Relationship Id="rId11" Type="http://schemas.openxmlformats.org/officeDocument/2006/relationships/image" Target="../media/image9.emf"/><Relationship Id="rId5" Type="http://schemas.openxmlformats.org/officeDocument/2006/relationships/image" Target="../media/image13.emf"/><Relationship Id="rId10" Type="http://schemas.openxmlformats.org/officeDocument/2006/relationships/image" Target="../media/image17.emf"/><Relationship Id="rId4" Type="http://schemas.openxmlformats.org/officeDocument/2006/relationships/image" Target="../media/image12.emf"/><Relationship Id="rId9" Type="http://schemas.openxmlformats.org/officeDocument/2006/relationships/image" Target="../media/image16.emf"/></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emf"/><Relationship Id="rId7" Type="http://schemas.openxmlformats.org/officeDocument/2006/relationships/image" Target="../media/image22.emf"/><Relationship Id="rId12"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emf"/><Relationship Id="rId11" Type="http://schemas.openxmlformats.org/officeDocument/2006/relationships/image" Target="../media/image9.emf"/><Relationship Id="rId5" Type="http://schemas.openxmlformats.org/officeDocument/2006/relationships/image" Target="../media/image20.emf"/><Relationship Id="rId10" Type="http://schemas.openxmlformats.org/officeDocument/2006/relationships/image" Target="../media/image24.emf"/><Relationship Id="rId4" Type="http://schemas.openxmlformats.org/officeDocument/2006/relationships/image" Target="../media/image19.emf"/><Relationship Id="rId9" Type="http://schemas.openxmlformats.org/officeDocument/2006/relationships/image" Target="../media/image23.emf"/></Relationships>
</file>

<file path=ppt/slides/_rels/slide4.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5.emf"/><Relationship Id="rId7" Type="http://schemas.openxmlformats.org/officeDocument/2006/relationships/image" Target="../media/image5.png"/><Relationship Id="rId12"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9.emf"/><Relationship Id="rId5" Type="http://schemas.openxmlformats.org/officeDocument/2006/relationships/image" Target="../media/image27.emf"/><Relationship Id="rId10" Type="http://schemas.openxmlformats.org/officeDocument/2006/relationships/image" Target="../media/image31.emf"/><Relationship Id="rId4" Type="http://schemas.openxmlformats.org/officeDocument/2006/relationships/image" Target="../media/image26.emf"/><Relationship Id="rId9" Type="http://schemas.openxmlformats.org/officeDocument/2006/relationships/image" Target="../media/image30.emf"/></Relationships>
</file>

<file path=ppt/slides/_rels/slide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2.emf"/><Relationship Id="rId7" Type="http://schemas.openxmlformats.org/officeDocument/2006/relationships/image" Target="../media/image35.emf"/><Relationship Id="rId12"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emf"/><Relationship Id="rId5" Type="http://schemas.openxmlformats.org/officeDocument/2006/relationships/image" Target="../media/image34.emf"/><Relationship Id="rId10" Type="http://schemas.openxmlformats.org/officeDocument/2006/relationships/image" Target="../media/image38.emf"/><Relationship Id="rId4" Type="http://schemas.openxmlformats.org/officeDocument/2006/relationships/image" Target="../media/image33.emf"/><Relationship Id="rId9" Type="http://schemas.openxmlformats.org/officeDocument/2006/relationships/image" Target="../media/image37.emf"/></Relationships>
</file>

<file path=ppt/slides/_rels/slide6.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9.emf"/><Relationship Id="rId7" Type="http://schemas.openxmlformats.org/officeDocument/2006/relationships/image" Target="../media/image41.emf"/><Relationship Id="rId12"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0.emf"/><Relationship Id="rId11" Type="http://schemas.openxmlformats.org/officeDocument/2006/relationships/image" Target="../media/image9.emf"/><Relationship Id="rId5" Type="http://schemas.openxmlformats.org/officeDocument/2006/relationships/image" Target="../media/image5.png"/><Relationship Id="rId10" Type="http://schemas.openxmlformats.org/officeDocument/2006/relationships/image" Target="../media/image44.emf"/><Relationship Id="rId4" Type="http://schemas.openxmlformats.org/officeDocument/2006/relationships/image" Target="../media/image2.emf"/><Relationship Id="rId9" Type="http://schemas.openxmlformats.org/officeDocument/2006/relationships/image" Target="../media/image43.emf"/></Relationships>
</file>

<file path=ppt/slides/_rels/slide7.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11.emf"/><Relationship Id="rId7" Type="http://schemas.openxmlformats.org/officeDocument/2006/relationships/image" Target="../media/image47.emf"/><Relationship Id="rId12"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6.emf"/><Relationship Id="rId11" Type="http://schemas.openxmlformats.org/officeDocument/2006/relationships/image" Target="../media/image9.emf"/><Relationship Id="rId5" Type="http://schemas.openxmlformats.org/officeDocument/2006/relationships/image" Target="../media/image45.emf"/><Relationship Id="rId10" Type="http://schemas.openxmlformats.org/officeDocument/2006/relationships/image" Target="../media/image50.emf"/><Relationship Id="rId4" Type="http://schemas.openxmlformats.org/officeDocument/2006/relationships/image" Target="../media/image5.png"/><Relationship Id="rId9" Type="http://schemas.openxmlformats.org/officeDocument/2006/relationships/image" Target="../media/image49.emf"/></Relationships>
</file>

<file path=ppt/slides/_rels/slide8.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51.emf"/><Relationship Id="rId7" Type="http://schemas.openxmlformats.org/officeDocument/2006/relationships/image" Target="../media/image53.emf"/><Relationship Id="rId12"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2.emf"/><Relationship Id="rId11" Type="http://schemas.openxmlformats.org/officeDocument/2006/relationships/image" Target="../media/image9.emf"/><Relationship Id="rId5" Type="http://schemas.openxmlformats.org/officeDocument/2006/relationships/image" Target="../media/image5.png"/><Relationship Id="rId10" Type="http://schemas.openxmlformats.org/officeDocument/2006/relationships/image" Target="../media/image56.emf"/><Relationship Id="rId4" Type="http://schemas.openxmlformats.org/officeDocument/2006/relationships/image" Target="../media/image21.emf"/><Relationship Id="rId9" Type="http://schemas.openxmlformats.org/officeDocument/2006/relationships/image" Target="../media/image55.emf"/></Relationships>
</file>

<file path=ppt/slides/_rels/slide9.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25.emf"/><Relationship Id="rId7" Type="http://schemas.openxmlformats.org/officeDocument/2006/relationships/image" Target="../media/image59.emf"/><Relationship Id="rId12"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8.emf"/><Relationship Id="rId11" Type="http://schemas.openxmlformats.org/officeDocument/2006/relationships/image" Target="../media/image9.emf"/><Relationship Id="rId5" Type="http://schemas.openxmlformats.org/officeDocument/2006/relationships/image" Target="../media/image57.emf"/><Relationship Id="rId10" Type="http://schemas.openxmlformats.org/officeDocument/2006/relationships/image" Target="../media/image62.emf"/><Relationship Id="rId4" Type="http://schemas.openxmlformats.org/officeDocument/2006/relationships/image" Target="../media/image5.png"/><Relationship Id="rId9" Type="http://schemas.openxmlformats.org/officeDocument/2006/relationships/image" Target="../media/image6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12F824-A874-694D-9303-73A07ACB63AB}"/>
              </a:ext>
            </a:extLst>
          </p:cNvPr>
          <p:cNvSpPr/>
          <p:nvPr/>
        </p:nvSpPr>
        <p:spPr>
          <a:xfrm>
            <a:off x="-39624" y="-100584"/>
            <a:ext cx="12271248" cy="7070049"/>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ln>
                <a:solidFill>
                  <a:schemeClr val="tx1"/>
                </a:solidFill>
              </a:ln>
            </a:endParaRPr>
          </a:p>
        </p:txBody>
      </p:sp>
      <p:pic>
        <p:nvPicPr>
          <p:cNvPr id="13" name="Picture 12">
            <a:extLst>
              <a:ext uri="{FF2B5EF4-FFF2-40B4-BE49-F238E27FC236}">
                <a16:creationId xmlns:a16="http://schemas.microsoft.com/office/drawing/2014/main" id="{3731DBA9-683A-834C-A688-F14AB5E9AC90}"/>
              </a:ext>
            </a:extLst>
          </p:cNvPr>
          <p:cNvPicPr>
            <a:picLocks noChangeAspect="1"/>
          </p:cNvPicPr>
          <p:nvPr/>
        </p:nvPicPr>
        <p:blipFill>
          <a:blip r:embed="rId3"/>
          <a:stretch>
            <a:fillRect/>
          </a:stretch>
        </p:blipFill>
        <p:spPr>
          <a:xfrm>
            <a:off x="6492588" y="3056820"/>
            <a:ext cx="2678761" cy="1320932"/>
          </a:xfrm>
          <a:prstGeom prst="rect">
            <a:avLst/>
          </a:prstGeom>
        </p:spPr>
      </p:pic>
      <p:sp>
        <p:nvSpPr>
          <p:cNvPr id="5" name="Rectangle 4">
            <a:extLst>
              <a:ext uri="{FF2B5EF4-FFF2-40B4-BE49-F238E27FC236}">
                <a16:creationId xmlns:a16="http://schemas.microsoft.com/office/drawing/2014/main" id="{0FC00E97-9600-4E4B-9962-72362E67C517}"/>
              </a:ext>
            </a:extLst>
          </p:cNvPr>
          <p:cNvSpPr/>
          <p:nvPr/>
        </p:nvSpPr>
        <p:spPr>
          <a:xfrm>
            <a:off x="502918" y="242397"/>
            <a:ext cx="11437635" cy="56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00" b="1" dirty="0">
              <a:solidFill>
                <a:srgbClr val="E6007E"/>
              </a:solidFill>
              <a:latin typeface="Brandon Grotesque" panose="020B0503020203060202" pitchFamily="34" charset="77"/>
            </a:endParaRPr>
          </a:p>
        </p:txBody>
      </p:sp>
      <p:pic>
        <p:nvPicPr>
          <p:cNvPr id="8" name="Picture 7">
            <a:extLst>
              <a:ext uri="{FF2B5EF4-FFF2-40B4-BE49-F238E27FC236}">
                <a16:creationId xmlns:a16="http://schemas.microsoft.com/office/drawing/2014/main" id="{218EED89-DBD6-294A-9420-D65FBC81B1B1}"/>
              </a:ext>
            </a:extLst>
          </p:cNvPr>
          <p:cNvPicPr>
            <a:picLocks noChangeAspect="1"/>
          </p:cNvPicPr>
          <p:nvPr/>
        </p:nvPicPr>
        <p:blipFill>
          <a:blip r:embed="rId4"/>
          <a:stretch>
            <a:fillRect/>
          </a:stretch>
        </p:blipFill>
        <p:spPr>
          <a:xfrm>
            <a:off x="502920" y="1021080"/>
            <a:ext cx="5859780" cy="3993207"/>
          </a:xfrm>
          <a:prstGeom prst="rect">
            <a:avLst/>
          </a:prstGeom>
        </p:spPr>
      </p:pic>
      <p:pic>
        <p:nvPicPr>
          <p:cNvPr id="11" name="Picture 10">
            <a:extLst>
              <a:ext uri="{FF2B5EF4-FFF2-40B4-BE49-F238E27FC236}">
                <a16:creationId xmlns:a16="http://schemas.microsoft.com/office/drawing/2014/main" id="{70A41A49-C7D2-BF40-876D-3D6BB8B58A96}"/>
              </a:ext>
            </a:extLst>
          </p:cNvPr>
          <p:cNvPicPr>
            <a:picLocks noChangeAspect="1"/>
          </p:cNvPicPr>
          <p:nvPr/>
        </p:nvPicPr>
        <p:blipFill>
          <a:blip r:embed="rId5"/>
          <a:stretch>
            <a:fillRect/>
          </a:stretch>
        </p:blipFill>
        <p:spPr>
          <a:xfrm>
            <a:off x="6492588" y="1623060"/>
            <a:ext cx="5447968" cy="1236934"/>
          </a:xfrm>
          <a:prstGeom prst="rect">
            <a:avLst/>
          </a:prstGeom>
        </p:spPr>
      </p:pic>
      <p:pic>
        <p:nvPicPr>
          <p:cNvPr id="14" name="Picture 13">
            <a:extLst>
              <a:ext uri="{FF2B5EF4-FFF2-40B4-BE49-F238E27FC236}">
                <a16:creationId xmlns:a16="http://schemas.microsoft.com/office/drawing/2014/main" id="{3674E450-3669-A045-B41E-B105AF1095A0}"/>
              </a:ext>
            </a:extLst>
          </p:cNvPr>
          <p:cNvPicPr>
            <a:picLocks noChangeAspect="1"/>
          </p:cNvPicPr>
          <p:nvPr/>
        </p:nvPicPr>
        <p:blipFill>
          <a:blip r:embed="rId6"/>
          <a:stretch>
            <a:fillRect/>
          </a:stretch>
        </p:blipFill>
        <p:spPr>
          <a:xfrm>
            <a:off x="9261792" y="3056820"/>
            <a:ext cx="2678761" cy="1320932"/>
          </a:xfrm>
          <a:prstGeom prst="rect">
            <a:avLst/>
          </a:prstGeom>
        </p:spPr>
      </p:pic>
      <p:sp>
        <p:nvSpPr>
          <p:cNvPr id="22" name="Rectangle 21">
            <a:extLst>
              <a:ext uri="{FF2B5EF4-FFF2-40B4-BE49-F238E27FC236}">
                <a16:creationId xmlns:a16="http://schemas.microsoft.com/office/drawing/2014/main" id="{0B8BC838-E07E-8A45-9AD9-96A520F6BD32}"/>
              </a:ext>
            </a:extLst>
          </p:cNvPr>
          <p:cNvSpPr/>
          <p:nvPr/>
        </p:nvSpPr>
        <p:spPr>
          <a:xfrm>
            <a:off x="502918" y="5236876"/>
            <a:ext cx="11437635" cy="680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4000" b="1" dirty="0">
              <a:solidFill>
                <a:srgbClr val="E6007E"/>
              </a:solidFill>
              <a:latin typeface="Brandon Grotesque" panose="020B0503020203060202" pitchFamily="34" charset="77"/>
            </a:endParaRPr>
          </a:p>
        </p:txBody>
      </p:sp>
      <p:pic>
        <p:nvPicPr>
          <p:cNvPr id="3" name="Picture 2">
            <a:extLst>
              <a:ext uri="{FF2B5EF4-FFF2-40B4-BE49-F238E27FC236}">
                <a16:creationId xmlns:a16="http://schemas.microsoft.com/office/drawing/2014/main" id="{1D50AFD6-1CB7-384D-B4FB-1E3F572BD0D8}"/>
              </a:ext>
            </a:extLst>
          </p:cNvPr>
          <p:cNvPicPr>
            <a:picLocks noChangeAspect="1"/>
          </p:cNvPicPr>
          <p:nvPr/>
        </p:nvPicPr>
        <p:blipFill>
          <a:blip r:embed="rId7"/>
          <a:stretch>
            <a:fillRect/>
          </a:stretch>
        </p:blipFill>
        <p:spPr>
          <a:xfrm>
            <a:off x="380685" y="6085137"/>
            <a:ext cx="5859780" cy="497822"/>
          </a:xfrm>
          <a:prstGeom prst="rect">
            <a:avLst/>
          </a:prstGeom>
        </p:spPr>
      </p:pic>
      <p:pic>
        <p:nvPicPr>
          <p:cNvPr id="23" name="Picture 22">
            <a:extLst>
              <a:ext uri="{FF2B5EF4-FFF2-40B4-BE49-F238E27FC236}">
                <a16:creationId xmlns:a16="http://schemas.microsoft.com/office/drawing/2014/main" id="{F1ACF665-E230-7B4F-8542-E6F73B643292}"/>
              </a:ext>
            </a:extLst>
          </p:cNvPr>
          <p:cNvPicPr>
            <a:picLocks noChangeAspect="1"/>
          </p:cNvPicPr>
          <p:nvPr/>
        </p:nvPicPr>
        <p:blipFill>
          <a:blip r:embed="rId7"/>
          <a:stretch>
            <a:fillRect/>
          </a:stretch>
        </p:blipFill>
        <p:spPr>
          <a:xfrm>
            <a:off x="6132757" y="6085137"/>
            <a:ext cx="5859780" cy="497822"/>
          </a:xfrm>
          <a:prstGeom prst="rect">
            <a:avLst/>
          </a:prstGeom>
        </p:spPr>
      </p:pic>
      <p:sp>
        <p:nvSpPr>
          <p:cNvPr id="6" name="TextBox 5">
            <a:extLst>
              <a:ext uri="{FF2B5EF4-FFF2-40B4-BE49-F238E27FC236}">
                <a16:creationId xmlns:a16="http://schemas.microsoft.com/office/drawing/2014/main" id="{BF4F10C5-0936-2244-B0E6-271CEA63E50D}"/>
              </a:ext>
            </a:extLst>
          </p:cNvPr>
          <p:cNvSpPr txBox="1"/>
          <p:nvPr/>
        </p:nvSpPr>
        <p:spPr>
          <a:xfrm>
            <a:off x="502918" y="6630911"/>
            <a:ext cx="2883078" cy="338554"/>
          </a:xfrm>
          <a:prstGeom prst="rect">
            <a:avLst/>
          </a:prstGeom>
          <a:noFill/>
        </p:spPr>
        <p:txBody>
          <a:bodyPr wrap="square" rtlCol="0">
            <a:spAutoFit/>
          </a:bodyPr>
          <a:lstStyle/>
          <a:p>
            <a:r>
              <a:rPr lang="en-AU" sz="800" i="1" dirty="0">
                <a:solidFill>
                  <a:schemeClr val="bg1"/>
                </a:solidFill>
                <a:latin typeface="Avenir Next Condensed" panose="020B0506020202020204" pitchFamily="34" charset="0"/>
              </a:rPr>
              <a:t>Artwork: ‘Heart of a child’ by Lara Went, Worimi Artist</a:t>
            </a:r>
          </a:p>
          <a:p>
            <a:endParaRPr lang="en-AU" sz="800" i="1" dirty="0">
              <a:solidFill>
                <a:schemeClr val="bg1"/>
              </a:solidFill>
              <a:latin typeface="Avenir Next Condensed" panose="020B0506020202020204" pitchFamily="34" charset="0"/>
            </a:endParaRPr>
          </a:p>
        </p:txBody>
      </p:sp>
      <p:pic>
        <p:nvPicPr>
          <p:cNvPr id="9" name="Picture 8">
            <a:extLst>
              <a:ext uri="{FF2B5EF4-FFF2-40B4-BE49-F238E27FC236}">
                <a16:creationId xmlns:a16="http://schemas.microsoft.com/office/drawing/2014/main" id="{0848C6C3-3B3A-DD4D-8C87-985081CCAD3B}"/>
              </a:ext>
            </a:extLst>
          </p:cNvPr>
          <p:cNvPicPr>
            <a:picLocks noChangeAspect="1"/>
          </p:cNvPicPr>
          <p:nvPr/>
        </p:nvPicPr>
        <p:blipFill>
          <a:blip r:embed="rId8"/>
          <a:stretch>
            <a:fillRect/>
          </a:stretch>
        </p:blipFill>
        <p:spPr>
          <a:xfrm>
            <a:off x="614199" y="1148727"/>
            <a:ext cx="5626266" cy="3750844"/>
          </a:xfrm>
          <a:prstGeom prst="rect">
            <a:avLst/>
          </a:prstGeom>
        </p:spPr>
      </p:pic>
      <p:sp>
        <p:nvSpPr>
          <p:cNvPr id="12" name="Oval 11">
            <a:extLst>
              <a:ext uri="{FF2B5EF4-FFF2-40B4-BE49-F238E27FC236}">
                <a16:creationId xmlns:a16="http://schemas.microsoft.com/office/drawing/2014/main" id="{645A6676-7570-C04A-AF34-E83156585BF9}"/>
              </a:ext>
            </a:extLst>
          </p:cNvPr>
          <p:cNvSpPr/>
          <p:nvPr/>
        </p:nvSpPr>
        <p:spPr>
          <a:xfrm>
            <a:off x="11390586" y="319521"/>
            <a:ext cx="433552" cy="433552"/>
          </a:xfrm>
          <a:prstGeom prst="ellipse">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F6EB7824-3119-694A-A1E7-035A3CCABBB0}"/>
              </a:ext>
            </a:extLst>
          </p:cNvPr>
          <p:cNvPicPr>
            <a:picLocks noChangeAspect="1"/>
          </p:cNvPicPr>
          <p:nvPr/>
        </p:nvPicPr>
        <p:blipFill>
          <a:blip r:embed="rId9"/>
          <a:stretch>
            <a:fillRect/>
          </a:stretch>
        </p:blipFill>
        <p:spPr>
          <a:xfrm>
            <a:off x="3500624" y="335621"/>
            <a:ext cx="5190751" cy="432563"/>
          </a:xfrm>
          <a:prstGeom prst="rect">
            <a:avLst/>
          </a:prstGeom>
        </p:spPr>
      </p:pic>
      <p:pic>
        <p:nvPicPr>
          <p:cNvPr id="7" name="Picture 6">
            <a:extLst>
              <a:ext uri="{FF2B5EF4-FFF2-40B4-BE49-F238E27FC236}">
                <a16:creationId xmlns:a16="http://schemas.microsoft.com/office/drawing/2014/main" id="{2645A687-E760-B142-97E3-6B4844C0E8DF}"/>
              </a:ext>
            </a:extLst>
          </p:cNvPr>
          <p:cNvPicPr>
            <a:picLocks noChangeAspect="1"/>
          </p:cNvPicPr>
          <p:nvPr/>
        </p:nvPicPr>
        <p:blipFill>
          <a:blip r:embed="rId10"/>
          <a:stretch>
            <a:fillRect/>
          </a:stretch>
        </p:blipFill>
        <p:spPr>
          <a:xfrm>
            <a:off x="11560526" y="400993"/>
            <a:ext cx="93672" cy="270608"/>
          </a:xfrm>
          <a:prstGeom prst="rect">
            <a:avLst/>
          </a:prstGeom>
        </p:spPr>
      </p:pic>
      <p:grpSp>
        <p:nvGrpSpPr>
          <p:cNvPr id="17" name="Group 16">
            <a:extLst>
              <a:ext uri="{FF2B5EF4-FFF2-40B4-BE49-F238E27FC236}">
                <a16:creationId xmlns:a16="http://schemas.microsoft.com/office/drawing/2014/main" id="{39536C02-0A23-7041-8091-72C890CD8E9F}"/>
              </a:ext>
            </a:extLst>
          </p:cNvPr>
          <p:cNvGrpSpPr/>
          <p:nvPr/>
        </p:nvGrpSpPr>
        <p:grpSpPr>
          <a:xfrm>
            <a:off x="3922267" y="5282556"/>
            <a:ext cx="4347463" cy="589222"/>
            <a:chOff x="3500624" y="5269737"/>
            <a:chExt cx="4347463" cy="589222"/>
          </a:xfrm>
        </p:grpSpPr>
        <p:pic>
          <p:nvPicPr>
            <p:cNvPr id="10" name="Picture 9">
              <a:extLst>
                <a:ext uri="{FF2B5EF4-FFF2-40B4-BE49-F238E27FC236}">
                  <a16:creationId xmlns:a16="http://schemas.microsoft.com/office/drawing/2014/main" id="{D5800239-4A80-624E-887C-47E1BDF30928}"/>
                </a:ext>
              </a:extLst>
            </p:cNvPr>
            <p:cNvPicPr>
              <a:picLocks noChangeAspect="1"/>
            </p:cNvPicPr>
            <p:nvPr/>
          </p:nvPicPr>
          <p:blipFill>
            <a:blip r:embed="rId11"/>
            <a:stretch>
              <a:fillRect/>
            </a:stretch>
          </p:blipFill>
          <p:spPr>
            <a:xfrm>
              <a:off x="3500624" y="5269737"/>
              <a:ext cx="2133601" cy="559950"/>
            </a:xfrm>
            <a:prstGeom prst="rect">
              <a:avLst/>
            </a:prstGeom>
          </p:spPr>
        </p:pic>
        <p:pic>
          <p:nvPicPr>
            <p:cNvPr id="16" name="Picture 15">
              <a:extLst>
                <a:ext uri="{FF2B5EF4-FFF2-40B4-BE49-F238E27FC236}">
                  <a16:creationId xmlns:a16="http://schemas.microsoft.com/office/drawing/2014/main" id="{142861D9-2AE0-F343-A6F8-F4330B9683BC}"/>
                </a:ext>
              </a:extLst>
            </p:cNvPr>
            <p:cNvPicPr>
              <a:picLocks noChangeAspect="1"/>
            </p:cNvPicPr>
            <p:nvPr/>
          </p:nvPicPr>
          <p:blipFill>
            <a:blip r:embed="rId12"/>
            <a:stretch>
              <a:fillRect/>
            </a:stretch>
          </p:blipFill>
          <p:spPr>
            <a:xfrm>
              <a:off x="6176767" y="5295374"/>
              <a:ext cx="1671320" cy="563585"/>
            </a:xfrm>
            <a:prstGeom prst="rect">
              <a:avLst/>
            </a:prstGeom>
          </p:spPr>
        </p:pic>
      </p:grpSp>
    </p:spTree>
    <p:extLst>
      <p:ext uri="{BB962C8B-B14F-4D97-AF65-F5344CB8AC3E}">
        <p14:creationId xmlns:p14="http://schemas.microsoft.com/office/powerpoint/2010/main" val="92330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12F824-A874-694D-9303-73A07ACB63AB}"/>
              </a:ext>
            </a:extLst>
          </p:cNvPr>
          <p:cNvSpPr/>
          <p:nvPr/>
        </p:nvSpPr>
        <p:spPr>
          <a:xfrm>
            <a:off x="0" y="0"/>
            <a:ext cx="12192000" cy="6858000"/>
          </a:xfrm>
          <a:prstGeom prst="rect">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ln>
                <a:solidFill>
                  <a:schemeClr val="tx1"/>
                </a:solidFill>
              </a:ln>
            </a:endParaRPr>
          </a:p>
        </p:txBody>
      </p:sp>
      <p:sp>
        <p:nvSpPr>
          <p:cNvPr id="5" name="Rectangle 4">
            <a:extLst>
              <a:ext uri="{FF2B5EF4-FFF2-40B4-BE49-F238E27FC236}">
                <a16:creationId xmlns:a16="http://schemas.microsoft.com/office/drawing/2014/main" id="{0FC00E97-9600-4E4B-9962-72362E67C517}"/>
              </a:ext>
            </a:extLst>
          </p:cNvPr>
          <p:cNvSpPr/>
          <p:nvPr/>
        </p:nvSpPr>
        <p:spPr>
          <a:xfrm>
            <a:off x="502918" y="242397"/>
            <a:ext cx="11437635" cy="56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00" b="1" dirty="0">
              <a:solidFill>
                <a:srgbClr val="1D71B8"/>
              </a:solidFill>
              <a:latin typeface="Brandon Grotesque" panose="020B0503020203060202" pitchFamily="34" charset="77"/>
            </a:endParaRPr>
          </a:p>
        </p:txBody>
      </p:sp>
      <p:sp>
        <p:nvSpPr>
          <p:cNvPr id="22" name="Rectangle 21">
            <a:extLst>
              <a:ext uri="{FF2B5EF4-FFF2-40B4-BE49-F238E27FC236}">
                <a16:creationId xmlns:a16="http://schemas.microsoft.com/office/drawing/2014/main" id="{0B8BC838-E07E-8A45-9AD9-96A520F6BD32}"/>
              </a:ext>
            </a:extLst>
          </p:cNvPr>
          <p:cNvSpPr/>
          <p:nvPr/>
        </p:nvSpPr>
        <p:spPr>
          <a:xfrm>
            <a:off x="502918" y="5236876"/>
            <a:ext cx="11437635" cy="680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4000" b="1" dirty="0">
              <a:solidFill>
                <a:srgbClr val="E6007E"/>
              </a:solidFill>
              <a:latin typeface="Brandon Grotesque" panose="020B0503020203060202" pitchFamily="34" charset="77"/>
            </a:endParaRPr>
          </a:p>
        </p:txBody>
      </p:sp>
      <p:pic>
        <p:nvPicPr>
          <p:cNvPr id="3" name="Picture 2">
            <a:extLst>
              <a:ext uri="{FF2B5EF4-FFF2-40B4-BE49-F238E27FC236}">
                <a16:creationId xmlns:a16="http://schemas.microsoft.com/office/drawing/2014/main" id="{1D50AFD6-1CB7-384D-B4FB-1E3F572BD0D8}"/>
              </a:ext>
            </a:extLst>
          </p:cNvPr>
          <p:cNvPicPr>
            <a:picLocks noChangeAspect="1"/>
          </p:cNvPicPr>
          <p:nvPr/>
        </p:nvPicPr>
        <p:blipFill>
          <a:blip r:embed="rId3"/>
          <a:stretch>
            <a:fillRect/>
          </a:stretch>
        </p:blipFill>
        <p:spPr>
          <a:xfrm>
            <a:off x="380685" y="6085137"/>
            <a:ext cx="5859780" cy="497822"/>
          </a:xfrm>
          <a:prstGeom prst="rect">
            <a:avLst/>
          </a:prstGeom>
        </p:spPr>
      </p:pic>
      <p:pic>
        <p:nvPicPr>
          <p:cNvPr id="23" name="Picture 22">
            <a:extLst>
              <a:ext uri="{FF2B5EF4-FFF2-40B4-BE49-F238E27FC236}">
                <a16:creationId xmlns:a16="http://schemas.microsoft.com/office/drawing/2014/main" id="{F1ACF665-E230-7B4F-8542-E6F73B643292}"/>
              </a:ext>
            </a:extLst>
          </p:cNvPr>
          <p:cNvPicPr>
            <a:picLocks noChangeAspect="1"/>
          </p:cNvPicPr>
          <p:nvPr/>
        </p:nvPicPr>
        <p:blipFill>
          <a:blip r:embed="rId3"/>
          <a:stretch>
            <a:fillRect/>
          </a:stretch>
        </p:blipFill>
        <p:spPr>
          <a:xfrm>
            <a:off x="6132757" y="6085137"/>
            <a:ext cx="5859780" cy="497822"/>
          </a:xfrm>
          <a:prstGeom prst="rect">
            <a:avLst/>
          </a:prstGeom>
        </p:spPr>
      </p:pic>
      <p:sp>
        <p:nvSpPr>
          <p:cNvPr id="6" name="TextBox 5">
            <a:extLst>
              <a:ext uri="{FF2B5EF4-FFF2-40B4-BE49-F238E27FC236}">
                <a16:creationId xmlns:a16="http://schemas.microsoft.com/office/drawing/2014/main" id="{BF4F10C5-0936-2244-B0E6-271CEA63E50D}"/>
              </a:ext>
            </a:extLst>
          </p:cNvPr>
          <p:cNvSpPr txBox="1"/>
          <p:nvPr/>
        </p:nvSpPr>
        <p:spPr>
          <a:xfrm>
            <a:off x="502918" y="6630911"/>
            <a:ext cx="2883078" cy="338554"/>
          </a:xfrm>
          <a:prstGeom prst="rect">
            <a:avLst/>
          </a:prstGeom>
          <a:noFill/>
        </p:spPr>
        <p:txBody>
          <a:bodyPr wrap="square" rtlCol="0">
            <a:spAutoFit/>
          </a:bodyPr>
          <a:lstStyle/>
          <a:p>
            <a:r>
              <a:rPr lang="en-AU" sz="800" i="1" dirty="0">
                <a:solidFill>
                  <a:schemeClr val="bg1"/>
                </a:solidFill>
                <a:latin typeface="Avenir Next Condensed" panose="020B0506020202020204" pitchFamily="34" charset="0"/>
              </a:rPr>
              <a:t>Artwork: ‘Heart of a child’ by Lara Went, Worimi Artist</a:t>
            </a:r>
          </a:p>
          <a:p>
            <a:endParaRPr lang="en-AU" sz="800" i="1" dirty="0">
              <a:solidFill>
                <a:schemeClr val="bg1"/>
              </a:solidFill>
              <a:latin typeface="Avenir Next Condensed" panose="020B0506020202020204" pitchFamily="34" charset="0"/>
            </a:endParaRPr>
          </a:p>
        </p:txBody>
      </p:sp>
      <p:sp>
        <p:nvSpPr>
          <p:cNvPr id="12" name="Oval 11">
            <a:extLst>
              <a:ext uri="{FF2B5EF4-FFF2-40B4-BE49-F238E27FC236}">
                <a16:creationId xmlns:a16="http://schemas.microsoft.com/office/drawing/2014/main" id="{645A6676-7570-C04A-AF34-E83156585BF9}"/>
              </a:ext>
            </a:extLst>
          </p:cNvPr>
          <p:cNvSpPr/>
          <p:nvPr/>
        </p:nvSpPr>
        <p:spPr>
          <a:xfrm>
            <a:off x="11390586" y="319521"/>
            <a:ext cx="433552" cy="433552"/>
          </a:xfrm>
          <a:prstGeom prst="ellipse">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21A109D9-1291-D64F-AF12-A6ED525D3585}"/>
              </a:ext>
            </a:extLst>
          </p:cNvPr>
          <p:cNvPicPr>
            <a:picLocks noChangeAspect="1"/>
          </p:cNvPicPr>
          <p:nvPr/>
        </p:nvPicPr>
        <p:blipFill>
          <a:blip r:embed="rId4"/>
          <a:stretch>
            <a:fillRect/>
          </a:stretch>
        </p:blipFill>
        <p:spPr>
          <a:xfrm>
            <a:off x="502918" y="1020359"/>
            <a:ext cx="5859780" cy="3993209"/>
          </a:xfrm>
          <a:prstGeom prst="rect">
            <a:avLst/>
          </a:prstGeom>
        </p:spPr>
      </p:pic>
      <p:pic>
        <p:nvPicPr>
          <p:cNvPr id="7" name="Picture 6">
            <a:extLst>
              <a:ext uri="{FF2B5EF4-FFF2-40B4-BE49-F238E27FC236}">
                <a16:creationId xmlns:a16="http://schemas.microsoft.com/office/drawing/2014/main" id="{6CB3D232-2784-6142-85B9-2BB0BF811226}"/>
              </a:ext>
            </a:extLst>
          </p:cNvPr>
          <p:cNvPicPr>
            <a:picLocks noChangeAspect="1"/>
          </p:cNvPicPr>
          <p:nvPr/>
        </p:nvPicPr>
        <p:blipFill>
          <a:blip r:embed="rId5"/>
          <a:stretch>
            <a:fillRect/>
          </a:stretch>
        </p:blipFill>
        <p:spPr>
          <a:xfrm>
            <a:off x="614199" y="1146154"/>
            <a:ext cx="5626266" cy="3750844"/>
          </a:xfrm>
          <a:prstGeom prst="rect">
            <a:avLst/>
          </a:prstGeom>
        </p:spPr>
      </p:pic>
      <p:pic>
        <p:nvPicPr>
          <p:cNvPr id="8" name="Picture 7">
            <a:extLst>
              <a:ext uri="{FF2B5EF4-FFF2-40B4-BE49-F238E27FC236}">
                <a16:creationId xmlns:a16="http://schemas.microsoft.com/office/drawing/2014/main" id="{2A842A1C-F8A7-8D4A-804C-172EF7CEF41F}"/>
              </a:ext>
            </a:extLst>
          </p:cNvPr>
          <p:cNvPicPr>
            <a:picLocks noChangeAspect="1"/>
          </p:cNvPicPr>
          <p:nvPr/>
        </p:nvPicPr>
        <p:blipFill>
          <a:blip r:embed="rId6"/>
          <a:stretch>
            <a:fillRect/>
          </a:stretch>
        </p:blipFill>
        <p:spPr>
          <a:xfrm>
            <a:off x="6549096" y="1638722"/>
            <a:ext cx="5427481" cy="1232283"/>
          </a:xfrm>
          <a:prstGeom prst="rect">
            <a:avLst/>
          </a:prstGeom>
        </p:spPr>
      </p:pic>
      <p:pic>
        <p:nvPicPr>
          <p:cNvPr id="10" name="Picture 9">
            <a:extLst>
              <a:ext uri="{FF2B5EF4-FFF2-40B4-BE49-F238E27FC236}">
                <a16:creationId xmlns:a16="http://schemas.microsoft.com/office/drawing/2014/main" id="{1E7B1629-5A64-6048-B072-943ED48361F8}"/>
              </a:ext>
            </a:extLst>
          </p:cNvPr>
          <p:cNvPicPr>
            <a:picLocks noChangeAspect="1"/>
          </p:cNvPicPr>
          <p:nvPr/>
        </p:nvPicPr>
        <p:blipFill>
          <a:blip r:embed="rId7"/>
          <a:stretch>
            <a:fillRect/>
          </a:stretch>
        </p:blipFill>
        <p:spPr>
          <a:xfrm>
            <a:off x="6531488" y="3054896"/>
            <a:ext cx="2664475" cy="1313887"/>
          </a:xfrm>
          <a:prstGeom prst="rect">
            <a:avLst/>
          </a:prstGeom>
        </p:spPr>
      </p:pic>
      <p:pic>
        <p:nvPicPr>
          <p:cNvPr id="16" name="Picture 15">
            <a:extLst>
              <a:ext uri="{FF2B5EF4-FFF2-40B4-BE49-F238E27FC236}">
                <a16:creationId xmlns:a16="http://schemas.microsoft.com/office/drawing/2014/main" id="{D5EF5F00-DBF3-7346-A43B-8FAC88E72C02}"/>
              </a:ext>
            </a:extLst>
          </p:cNvPr>
          <p:cNvPicPr>
            <a:picLocks noChangeAspect="1"/>
          </p:cNvPicPr>
          <p:nvPr/>
        </p:nvPicPr>
        <p:blipFill>
          <a:blip r:embed="rId8"/>
          <a:stretch>
            <a:fillRect/>
          </a:stretch>
        </p:blipFill>
        <p:spPr>
          <a:xfrm>
            <a:off x="9312101" y="3048177"/>
            <a:ext cx="2664476" cy="1313888"/>
          </a:xfrm>
          <a:prstGeom prst="rect">
            <a:avLst/>
          </a:prstGeom>
        </p:spPr>
      </p:pic>
      <p:pic>
        <p:nvPicPr>
          <p:cNvPr id="9" name="Picture 8">
            <a:extLst>
              <a:ext uri="{FF2B5EF4-FFF2-40B4-BE49-F238E27FC236}">
                <a16:creationId xmlns:a16="http://schemas.microsoft.com/office/drawing/2014/main" id="{82611B01-1CAC-E042-B2DC-D675B8501896}"/>
              </a:ext>
            </a:extLst>
          </p:cNvPr>
          <p:cNvPicPr>
            <a:picLocks noChangeAspect="1"/>
          </p:cNvPicPr>
          <p:nvPr/>
        </p:nvPicPr>
        <p:blipFill>
          <a:blip r:embed="rId9"/>
          <a:stretch>
            <a:fillRect/>
          </a:stretch>
        </p:blipFill>
        <p:spPr>
          <a:xfrm>
            <a:off x="3335105" y="320117"/>
            <a:ext cx="5216071" cy="433228"/>
          </a:xfrm>
          <a:prstGeom prst="rect">
            <a:avLst/>
          </a:prstGeom>
        </p:spPr>
      </p:pic>
      <p:pic>
        <p:nvPicPr>
          <p:cNvPr id="11" name="Picture 10">
            <a:extLst>
              <a:ext uri="{FF2B5EF4-FFF2-40B4-BE49-F238E27FC236}">
                <a16:creationId xmlns:a16="http://schemas.microsoft.com/office/drawing/2014/main" id="{EB155299-54FF-204C-AEC7-253CDAA53909}"/>
              </a:ext>
            </a:extLst>
          </p:cNvPr>
          <p:cNvPicPr>
            <a:picLocks noChangeAspect="1"/>
          </p:cNvPicPr>
          <p:nvPr/>
        </p:nvPicPr>
        <p:blipFill>
          <a:blip r:embed="rId10"/>
          <a:stretch>
            <a:fillRect/>
          </a:stretch>
        </p:blipFill>
        <p:spPr>
          <a:xfrm>
            <a:off x="11454224" y="405777"/>
            <a:ext cx="300300" cy="270270"/>
          </a:xfrm>
          <a:prstGeom prst="rect">
            <a:avLst/>
          </a:prstGeom>
        </p:spPr>
      </p:pic>
      <p:grpSp>
        <p:nvGrpSpPr>
          <p:cNvPr id="19" name="Group 18">
            <a:extLst>
              <a:ext uri="{FF2B5EF4-FFF2-40B4-BE49-F238E27FC236}">
                <a16:creationId xmlns:a16="http://schemas.microsoft.com/office/drawing/2014/main" id="{3D47AD2C-9F4A-C441-B296-5A91343069EF}"/>
              </a:ext>
            </a:extLst>
          </p:cNvPr>
          <p:cNvGrpSpPr/>
          <p:nvPr/>
        </p:nvGrpSpPr>
        <p:grpSpPr>
          <a:xfrm>
            <a:off x="3922267" y="5282556"/>
            <a:ext cx="4347463" cy="589222"/>
            <a:chOff x="3500624" y="5269737"/>
            <a:chExt cx="4347463" cy="589222"/>
          </a:xfrm>
        </p:grpSpPr>
        <p:pic>
          <p:nvPicPr>
            <p:cNvPr id="20" name="Picture 19">
              <a:extLst>
                <a:ext uri="{FF2B5EF4-FFF2-40B4-BE49-F238E27FC236}">
                  <a16:creationId xmlns:a16="http://schemas.microsoft.com/office/drawing/2014/main" id="{6706BFD0-78E4-6B45-8E3E-3079FE4202C4}"/>
                </a:ext>
              </a:extLst>
            </p:cNvPr>
            <p:cNvPicPr>
              <a:picLocks noChangeAspect="1"/>
            </p:cNvPicPr>
            <p:nvPr/>
          </p:nvPicPr>
          <p:blipFill>
            <a:blip r:embed="rId11"/>
            <a:stretch>
              <a:fillRect/>
            </a:stretch>
          </p:blipFill>
          <p:spPr>
            <a:xfrm>
              <a:off x="3500624" y="5269737"/>
              <a:ext cx="2133601" cy="559950"/>
            </a:xfrm>
            <a:prstGeom prst="rect">
              <a:avLst/>
            </a:prstGeom>
          </p:spPr>
        </p:pic>
        <p:pic>
          <p:nvPicPr>
            <p:cNvPr id="21" name="Picture 20">
              <a:extLst>
                <a:ext uri="{FF2B5EF4-FFF2-40B4-BE49-F238E27FC236}">
                  <a16:creationId xmlns:a16="http://schemas.microsoft.com/office/drawing/2014/main" id="{FC48019C-27EB-D247-8452-8B9D3913238C}"/>
                </a:ext>
              </a:extLst>
            </p:cNvPr>
            <p:cNvPicPr>
              <a:picLocks noChangeAspect="1"/>
            </p:cNvPicPr>
            <p:nvPr/>
          </p:nvPicPr>
          <p:blipFill>
            <a:blip r:embed="rId12"/>
            <a:stretch>
              <a:fillRect/>
            </a:stretch>
          </p:blipFill>
          <p:spPr>
            <a:xfrm>
              <a:off x="6176767" y="5295374"/>
              <a:ext cx="1671320" cy="563585"/>
            </a:xfrm>
            <a:prstGeom prst="rect">
              <a:avLst/>
            </a:prstGeom>
          </p:spPr>
        </p:pic>
      </p:grpSp>
    </p:spTree>
    <p:extLst>
      <p:ext uri="{BB962C8B-B14F-4D97-AF65-F5344CB8AC3E}">
        <p14:creationId xmlns:p14="http://schemas.microsoft.com/office/powerpoint/2010/main" val="1115528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12F824-A874-694D-9303-73A07ACB63AB}"/>
              </a:ext>
            </a:extLst>
          </p:cNvPr>
          <p:cNvSpPr/>
          <p:nvPr/>
        </p:nvSpPr>
        <p:spPr>
          <a:xfrm>
            <a:off x="-36576" y="-41148"/>
            <a:ext cx="12280392" cy="6940296"/>
          </a:xfrm>
          <a:prstGeom prst="rect">
            <a:avLst/>
          </a:prstGeom>
          <a:solidFill>
            <a:srgbClr val="66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ln>
                <a:solidFill>
                  <a:schemeClr val="tx1"/>
                </a:solidFill>
              </a:ln>
            </a:endParaRPr>
          </a:p>
        </p:txBody>
      </p:sp>
      <p:pic>
        <p:nvPicPr>
          <p:cNvPr id="10" name="Picture 9">
            <a:extLst>
              <a:ext uri="{FF2B5EF4-FFF2-40B4-BE49-F238E27FC236}">
                <a16:creationId xmlns:a16="http://schemas.microsoft.com/office/drawing/2014/main" id="{A9AC7CE9-83A9-8C41-908F-4830F25974C4}"/>
              </a:ext>
            </a:extLst>
          </p:cNvPr>
          <p:cNvPicPr>
            <a:picLocks noChangeAspect="1"/>
          </p:cNvPicPr>
          <p:nvPr/>
        </p:nvPicPr>
        <p:blipFill>
          <a:blip r:embed="rId3"/>
          <a:stretch>
            <a:fillRect/>
          </a:stretch>
        </p:blipFill>
        <p:spPr>
          <a:xfrm>
            <a:off x="502918" y="1021080"/>
            <a:ext cx="5859780" cy="3993207"/>
          </a:xfrm>
          <a:prstGeom prst="rect">
            <a:avLst/>
          </a:prstGeom>
        </p:spPr>
      </p:pic>
      <p:pic>
        <p:nvPicPr>
          <p:cNvPr id="16" name="Picture 15">
            <a:extLst>
              <a:ext uri="{FF2B5EF4-FFF2-40B4-BE49-F238E27FC236}">
                <a16:creationId xmlns:a16="http://schemas.microsoft.com/office/drawing/2014/main" id="{69644E5C-EE36-2A4E-AE39-34A79E3A4F2B}"/>
              </a:ext>
            </a:extLst>
          </p:cNvPr>
          <p:cNvPicPr>
            <a:picLocks noChangeAspect="1"/>
          </p:cNvPicPr>
          <p:nvPr/>
        </p:nvPicPr>
        <p:blipFill>
          <a:blip r:embed="rId4"/>
          <a:stretch>
            <a:fillRect/>
          </a:stretch>
        </p:blipFill>
        <p:spPr>
          <a:xfrm>
            <a:off x="636275" y="1130439"/>
            <a:ext cx="5604190" cy="3750844"/>
          </a:xfrm>
          <a:prstGeom prst="rect">
            <a:avLst/>
          </a:prstGeom>
        </p:spPr>
      </p:pic>
      <p:pic>
        <p:nvPicPr>
          <p:cNvPr id="20" name="Picture 19">
            <a:extLst>
              <a:ext uri="{FF2B5EF4-FFF2-40B4-BE49-F238E27FC236}">
                <a16:creationId xmlns:a16="http://schemas.microsoft.com/office/drawing/2014/main" id="{FF11EBDF-3224-244F-99E7-154EEB4021C0}"/>
              </a:ext>
            </a:extLst>
          </p:cNvPr>
          <p:cNvPicPr>
            <a:picLocks noChangeAspect="1"/>
          </p:cNvPicPr>
          <p:nvPr/>
        </p:nvPicPr>
        <p:blipFill>
          <a:blip r:embed="rId5"/>
          <a:stretch>
            <a:fillRect/>
          </a:stretch>
        </p:blipFill>
        <p:spPr>
          <a:xfrm>
            <a:off x="9262738" y="3041466"/>
            <a:ext cx="2676875" cy="1320002"/>
          </a:xfrm>
          <a:prstGeom prst="rect">
            <a:avLst/>
          </a:prstGeom>
        </p:spPr>
      </p:pic>
      <p:pic>
        <p:nvPicPr>
          <p:cNvPr id="19" name="Picture 18">
            <a:extLst>
              <a:ext uri="{FF2B5EF4-FFF2-40B4-BE49-F238E27FC236}">
                <a16:creationId xmlns:a16="http://schemas.microsoft.com/office/drawing/2014/main" id="{44564133-617A-BB41-B560-73778715CA6B}"/>
              </a:ext>
            </a:extLst>
          </p:cNvPr>
          <p:cNvPicPr>
            <a:picLocks noChangeAspect="1"/>
          </p:cNvPicPr>
          <p:nvPr/>
        </p:nvPicPr>
        <p:blipFill>
          <a:blip r:embed="rId6"/>
          <a:stretch>
            <a:fillRect/>
          </a:stretch>
        </p:blipFill>
        <p:spPr>
          <a:xfrm>
            <a:off x="6492588" y="3041466"/>
            <a:ext cx="2678762" cy="1320932"/>
          </a:xfrm>
          <a:prstGeom prst="rect">
            <a:avLst/>
          </a:prstGeom>
        </p:spPr>
      </p:pic>
      <p:pic>
        <p:nvPicPr>
          <p:cNvPr id="17" name="Picture 16">
            <a:extLst>
              <a:ext uri="{FF2B5EF4-FFF2-40B4-BE49-F238E27FC236}">
                <a16:creationId xmlns:a16="http://schemas.microsoft.com/office/drawing/2014/main" id="{614F09D9-8C8D-BE4F-AC57-33CACEC5D145}"/>
              </a:ext>
            </a:extLst>
          </p:cNvPr>
          <p:cNvPicPr>
            <a:picLocks noChangeAspect="1"/>
          </p:cNvPicPr>
          <p:nvPr/>
        </p:nvPicPr>
        <p:blipFill>
          <a:blip r:embed="rId7"/>
          <a:stretch>
            <a:fillRect/>
          </a:stretch>
        </p:blipFill>
        <p:spPr>
          <a:xfrm>
            <a:off x="6492588" y="1601739"/>
            <a:ext cx="5447968" cy="1230770"/>
          </a:xfrm>
          <a:prstGeom prst="rect">
            <a:avLst/>
          </a:prstGeom>
        </p:spPr>
      </p:pic>
      <p:sp>
        <p:nvSpPr>
          <p:cNvPr id="5" name="Rectangle 4">
            <a:extLst>
              <a:ext uri="{FF2B5EF4-FFF2-40B4-BE49-F238E27FC236}">
                <a16:creationId xmlns:a16="http://schemas.microsoft.com/office/drawing/2014/main" id="{0FC00E97-9600-4E4B-9962-72362E67C517}"/>
              </a:ext>
            </a:extLst>
          </p:cNvPr>
          <p:cNvSpPr/>
          <p:nvPr/>
        </p:nvSpPr>
        <p:spPr>
          <a:xfrm>
            <a:off x="502918" y="242397"/>
            <a:ext cx="11437635" cy="56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00" b="1" dirty="0">
              <a:solidFill>
                <a:srgbClr val="662483"/>
              </a:solidFill>
              <a:latin typeface="Brandon Grotesque" panose="020B0503020203060202" pitchFamily="34" charset="77"/>
            </a:endParaRPr>
          </a:p>
        </p:txBody>
      </p:sp>
      <p:sp>
        <p:nvSpPr>
          <p:cNvPr id="22" name="Rectangle 21">
            <a:extLst>
              <a:ext uri="{FF2B5EF4-FFF2-40B4-BE49-F238E27FC236}">
                <a16:creationId xmlns:a16="http://schemas.microsoft.com/office/drawing/2014/main" id="{0B8BC838-E07E-8A45-9AD9-96A520F6BD32}"/>
              </a:ext>
            </a:extLst>
          </p:cNvPr>
          <p:cNvSpPr/>
          <p:nvPr/>
        </p:nvSpPr>
        <p:spPr>
          <a:xfrm>
            <a:off x="502918" y="5236876"/>
            <a:ext cx="11437635" cy="680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4000" b="1" dirty="0">
              <a:solidFill>
                <a:srgbClr val="E6007E"/>
              </a:solidFill>
              <a:latin typeface="Brandon Grotesque" panose="020B0503020203060202" pitchFamily="34" charset="77"/>
            </a:endParaRPr>
          </a:p>
        </p:txBody>
      </p:sp>
      <p:pic>
        <p:nvPicPr>
          <p:cNvPr id="3" name="Picture 2">
            <a:extLst>
              <a:ext uri="{FF2B5EF4-FFF2-40B4-BE49-F238E27FC236}">
                <a16:creationId xmlns:a16="http://schemas.microsoft.com/office/drawing/2014/main" id="{1D50AFD6-1CB7-384D-B4FB-1E3F572BD0D8}"/>
              </a:ext>
            </a:extLst>
          </p:cNvPr>
          <p:cNvPicPr>
            <a:picLocks noChangeAspect="1"/>
          </p:cNvPicPr>
          <p:nvPr/>
        </p:nvPicPr>
        <p:blipFill>
          <a:blip r:embed="rId8"/>
          <a:stretch>
            <a:fillRect/>
          </a:stretch>
        </p:blipFill>
        <p:spPr>
          <a:xfrm>
            <a:off x="380685" y="6085137"/>
            <a:ext cx="5859780" cy="497822"/>
          </a:xfrm>
          <a:prstGeom prst="rect">
            <a:avLst/>
          </a:prstGeom>
        </p:spPr>
      </p:pic>
      <p:pic>
        <p:nvPicPr>
          <p:cNvPr id="23" name="Picture 22">
            <a:extLst>
              <a:ext uri="{FF2B5EF4-FFF2-40B4-BE49-F238E27FC236}">
                <a16:creationId xmlns:a16="http://schemas.microsoft.com/office/drawing/2014/main" id="{F1ACF665-E230-7B4F-8542-E6F73B643292}"/>
              </a:ext>
            </a:extLst>
          </p:cNvPr>
          <p:cNvPicPr>
            <a:picLocks noChangeAspect="1"/>
          </p:cNvPicPr>
          <p:nvPr/>
        </p:nvPicPr>
        <p:blipFill>
          <a:blip r:embed="rId8"/>
          <a:stretch>
            <a:fillRect/>
          </a:stretch>
        </p:blipFill>
        <p:spPr>
          <a:xfrm>
            <a:off x="6132757" y="6085137"/>
            <a:ext cx="5859780" cy="497822"/>
          </a:xfrm>
          <a:prstGeom prst="rect">
            <a:avLst/>
          </a:prstGeom>
        </p:spPr>
      </p:pic>
      <p:sp>
        <p:nvSpPr>
          <p:cNvPr id="6" name="TextBox 5">
            <a:extLst>
              <a:ext uri="{FF2B5EF4-FFF2-40B4-BE49-F238E27FC236}">
                <a16:creationId xmlns:a16="http://schemas.microsoft.com/office/drawing/2014/main" id="{BF4F10C5-0936-2244-B0E6-271CEA63E50D}"/>
              </a:ext>
            </a:extLst>
          </p:cNvPr>
          <p:cNvSpPr txBox="1"/>
          <p:nvPr/>
        </p:nvSpPr>
        <p:spPr>
          <a:xfrm>
            <a:off x="502918" y="6630911"/>
            <a:ext cx="2883078" cy="338554"/>
          </a:xfrm>
          <a:prstGeom prst="rect">
            <a:avLst/>
          </a:prstGeom>
          <a:noFill/>
        </p:spPr>
        <p:txBody>
          <a:bodyPr wrap="square" rtlCol="0">
            <a:spAutoFit/>
          </a:bodyPr>
          <a:lstStyle/>
          <a:p>
            <a:r>
              <a:rPr lang="en-AU" sz="800" i="1" dirty="0">
                <a:solidFill>
                  <a:schemeClr val="bg1"/>
                </a:solidFill>
                <a:latin typeface="Avenir Next Condensed" panose="020B0506020202020204" pitchFamily="34" charset="0"/>
              </a:rPr>
              <a:t>Artwork: ‘Heart of a child’ by Lara Went, Worimi Artist</a:t>
            </a:r>
          </a:p>
          <a:p>
            <a:endParaRPr lang="en-AU" sz="800" i="1" dirty="0">
              <a:solidFill>
                <a:schemeClr val="bg1"/>
              </a:solidFill>
              <a:latin typeface="Avenir Next Condensed" panose="020B0506020202020204" pitchFamily="34" charset="0"/>
            </a:endParaRPr>
          </a:p>
        </p:txBody>
      </p:sp>
      <p:sp>
        <p:nvSpPr>
          <p:cNvPr id="12" name="Oval 11">
            <a:extLst>
              <a:ext uri="{FF2B5EF4-FFF2-40B4-BE49-F238E27FC236}">
                <a16:creationId xmlns:a16="http://schemas.microsoft.com/office/drawing/2014/main" id="{645A6676-7570-C04A-AF34-E83156585BF9}"/>
              </a:ext>
            </a:extLst>
          </p:cNvPr>
          <p:cNvSpPr/>
          <p:nvPr/>
        </p:nvSpPr>
        <p:spPr>
          <a:xfrm>
            <a:off x="11390586" y="319521"/>
            <a:ext cx="433552" cy="433552"/>
          </a:xfrm>
          <a:prstGeom prst="ellipse">
            <a:avLst/>
          </a:prstGeom>
          <a:solidFill>
            <a:srgbClr val="66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CFE1611A-0A15-894D-BC4A-390C55AFFC21}"/>
              </a:ext>
            </a:extLst>
          </p:cNvPr>
          <p:cNvPicPr>
            <a:picLocks noChangeAspect="1"/>
          </p:cNvPicPr>
          <p:nvPr/>
        </p:nvPicPr>
        <p:blipFill>
          <a:blip r:embed="rId9"/>
          <a:stretch>
            <a:fillRect/>
          </a:stretch>
        </p:blipFill>
        <p:spPr>
          <a:xfrm>
            <a:off x="3509081" y="326860"/>
            <a:ext cx="4991644" cy="431057"/>
          </a:xfrm>
          <a:prstGeom prst="rect">
            <a:avLst/>
          </a:prstGeom>
        </p:spPr>
      </p:pic>
      <p:pic>
        <p:nvPicPr>
          <p:cNvPr id="7" name="Picture 6">
            <a:extLst>
              <a:ext uri="{FF2B5EF4-FFF2-40B4-BE49-F238E27FC236}">
                <a16:creationId xmlns:a16="http://schemas.microsoft.com/office/drawing/2014/main" id="{0F5E330B-6218-3F47-9E7C-BBBAFE1C1FAD}"/>
              </a:ext>
            </a:extLst>
          </p:cNvPr>
          <p:cNvPicPr>
            <a:picLocks noChangeAspect="1"/>
          </p:cNvPicPr>
          <p:nvPr/>
        </p:nvPicPr>
        <p:blipFill>
          <a:blip r:embed="rId10"/>
          <a:stretch>
            <a:fillRect/>
          </a:stretch>
        </p:blipFill>
        <p:spPr>
          <a:xfrm>
            <a:off x="11518894" y="400993"/>
            <a:ext cx="176936" cy="270608"/>
          </a:xfrm>
          <a:prstGeom prst="rect">
            <a:avLst/>
          </a:prstGeom>
        </p:spPr>
      </p:pic>
      <p:grpSp>
        <p:nvGrpSpPr>
          <p:cNvPr id="21" name="Group 20">
            <a:extLst>
              <a:ext uri="{FF2B5EF4-FFF2-40B4-BE49-F238E27FC236}">
                <a16:creationId xmlns:a16="http://schemas.microsoft.com/office/drawing/2014/main" id="{BCB8342D-60FF-864D-8B74-9A06186B9419}"/>
              </a:ext>
            </a:extLst>
          </p:cNvPr>
          <p:cNvGrpSpPr/>
          <p:nvPr/>
        </p:nvGrpSpPr>
        <p:grpSpPr>
          <a:xfrm>
            <a:off x="3922267" y="5282556"/>
            <a:ext cx="4347463" cy="589222"/>
            <a:chOff x="3500624" y="5269737"/>
            <a:chExt cx="4347463" cy="589222"/>
          </a:xfrm>
        </p:grpSpPr>
        <p:pic>
          <p:nvPicPr>
            <p:cNvPr id="24" name="Picture 23">
              <a:extLst>
                <a:ext uri="{FF2B5EF4-FFF2-40B4-BE49-F238E27FC236}">
                  <a16:creationId xmlns:a16="http://schemas.microsoft.com/office/drawing/2014/main" id="{C51F2EB2-3922-8940-9CA2-F8AA4E845704}"/>
                </a:ext>
              </a:extLst>
            </p:cNvPr>
            <p:cNvPicPr>
              <a:picLocks noChangeAspect="1"/>
            </p:cNvPicPr>
            <p:nvPr/>
          </p:nvPicPr>
          <p:blipFill>
            <a:blip r:embed="rId11"/>
            <a:stretch>
              <a:fillRect/>
            </a:stretch>
          </p:blipFill>
          <p:spPr>
            <a:xfrm>
              <a:off x="3500624" y="5269737"/>
              <a:ext cx="2133601" cy="559950"/>
            </a:xfrm>
            <a:prstGeom prst="rect">
              <a:avLst/>
            </a:prstGeom>
          </p:spPr>
        </p:pic>
        <p:pic>
          <p:nvPicPr>
            <p:cNvPr id="25" name="Picture 24">
              <a:extLst>
                <a:ext uri="{FF2B5EF4-FFF2-40B4-BE49-F238E27FC236}">
                  <a16:creationId xmlns:a16="http://schemas.microsoft.com/office/drawing/2014/main" id="{CDCEE911-D53B-6C48-90C0-ABFFCE9E9BBD}"/>
                </a:ext>
              </a:extLst>
            </p:cNvPr>
            <p:cNvPicPr>
              <a:picLocks noChangeAspect="1"/>
            </p:cNvPicPr>
            <p:nvPr/>
          </p:nvPicPr>
          <p:blipFill>
            <a:blip r:embed="rId12"/>
            <a:stretch>
              <a:fillRect/>
            </a:stretch>
          </p:blipFill>
          <p:spPr>
            <a:xfrm>
              <a:off x="6176767" y="5295374"/>
              <a:ext cx="1671320" cy="563585"/>
            </a:xfrm>
            <a:prstGeom prst="rect">
              <a:avLst/>
            </a:prstGeom>
          </p:spPr>
        </p:pic>
      </p:grpSp>
    </p:spTree>
    <p:extLst>
      <p:ext uri="{BB962C8B-B14F-4D97-AF65-F5344CB8AC3E}">
        <p14:creationId xmlns:p14="http://schemas.microsoft.com/office/powerpoint/2010/main" val="893099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12F824-A874-694D-9303-73A07ACB63AB}"/>
              </a:ext>
            </a:extLst>
          </p:cNvPr>
          <p:cNvSpPr/>
          <p:nvPr/>
        </p:nvSpPr>
        <p:spPr>
          <a:xfrm>
            <a:off x="0" y="0"/>
            <a:ext cx="12192000" cy="6858000"/>
          </a:xfrm>
          <a:prstGeom prst="rect">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ln>
                <a:solidFill>
                  <a:schemeClr val="tx1"/>
                </a:solidFill>
              </a:ln>
            </a:endParaRPr>
          </a:p>
        </p:txBody>
      </p:sp>
      <p:pic>
        <p:nvPicPr>
          <p:cNvPr id="14" name="Picture 13">
            <a:extLst>
              <a:ext uri="{FF2B5EF4-FFF2-40B4-BE49-F238E27FC236}">
                <a16:creationId xmlns:a16="http://schemas.microsoft.com/office/drawing/2014/main" id="{6144D2B2-AC67-F047-B792-C7F16AD17893}"/>
              </a:ext>
            </a:extLst>
          </p:cNvPr>
          <p:cNvPicPr>
            <a:picLocks noChangeAspect="1"/>
          </p:cNvPicPr>
          <p:nvPr/>
        </p:nvPicPr>
        <p:blipFill>
          <a:blip r:embed="rId3"/>
          <a:stretch>
            <a:fillRect/>
          </a:stretch>
        </p:blipFill>
        <p:spPr>
          <a:xfrm>
            <a:off x="9315661" y="3058846"/>
            <a:ext cx="2676876" cy="1320002"/>
          </a:xfrm>
          <a:prstGeom prst="rect">
            <a:avLst/>
          </a:prstGeom>
        </p:spPr>
      </p:pic>
      <p:pic>
        <p:nvPicPr>
          <p:cNvPr id="13" name="Picture 12">
            <a:extLst>
              <a:ext uri="{FF2B5EF4-FFF2-40B4-BE49-F238E27FC236}">
                <a16:creationId xmlns:a16="http://schemas.microsoft.com/office/drawing/2014/main" id="{5CB8562A-DBCA-CB47-A501-A5A98ED21E9A}"/>
              </a:ext>
            </a:extLst>
          </p:cNvPr>
          <p:cNvPicPr>
            <a:picLocks noChangeAspect="1"/>
          </p:cNvPicPr>
          <p:nvPr/>
        </p:nvPicPr>
        <p:blipFill>
          <a:blip r:embed="rId4"/>
          <a:stretch>
            <a:fillRect/>
          </a:stretch>
        </p:blipFill>
        <p:spPr>
          <a:xfrm>
            <a:off x="6527214" y="3058846"/>
            <a:ext cx="2678763" cy="1320933"/>
          </a:xfrm>
          <a:prstGeom prst="rect">
            <a:avLst/>
          </a:prstGeom>
        </p:spPr>
      </p:pic>
      <p:pic>
        <p:nvPicPr>
          <p:cNvPr id="11" name="Picture 10">
            <a:extLst>
              <a:ext uri="{FF2B5EF4-FFF2-40B4-BE49-F238E27FC236}">
                <a16:creationId xmlns:a16="http://schemas.microsoft.com/office/drawing/2014/main" id="{9E997119-E8C8-3A46-98B6-20FEB2051829}"/>
              </a:ext>
            </a:extLst>
          </p:cNvPr>
          <p:cNvPicPr>
            <a:picLocks noChangeAspect="1"/>
          </p:cNvPicPr>
          <p:nvPr/>
        </p:nvPicPr>
        <p:blipFill>
          <a:blip r:embed="rId5"/>
          <a:stretch>
            <a:fillRect/>
          </a:stretch>
        </p:blipFill>
        <p:spPr>
          <a:xfrm>
            <a:off x="6529102" y="1604832"/>
            <a:ext cx="5447968" cy="1236934"/>
          </a:xfrm>
          <a:prstGeom prst="rect">
            <a:avLst/>
          </a:prstGeom>
        </p:spPr>
      </p:pic>
      <p:pic>
        <p:nvPicPr>
          <p:cNvPr id="2" name="Picture 1">
            <a:extLst>
              <a:ext uri="{FF2B5EF4-FFF2-40B4-BE49-F238E27FC236}">
                <a16:creationId xmlns:a16="http://schemas.microsoft.com/office/drawing/2014/main" id="{2B9F3D93-E54B-BD43-9D8A-BCB162A43F7E}"/>
              </a:ext>
            </a:extLst>
          </p:cNvPr>
          <p:cNvPicPr>
            <a:picLocks noChangeAspect="1"/>
          </p:cNvPicPr>
          <p:nvPr/>
        </p:nvPicPr>
        <p:blipFill>
          <a:blip r:embed="rId6"/>
          <a:stretch>
            <a:fillRect/>
          </a:stretch>
        </p:blipFill>
        <p:spPr>
          <a:xfrm>
            <a:off x="502918" y="1020360"/>
            <a:ext cx="5859780" cy="3993208"/>
          </a:xfrm>
          <a:prstGeom prst="rect">
            <a:avLst/>
          </a:prstGeom>
        </p:spPr>
      </p:pic>
      <p:pic>
        <p:nvPicPr>
          <p:cNvPr id="7" name="Picture 6">
            <a:extLst>
              <a:ext uri="{FF2B5EF4-FFF2-40B4-BE49-F238E27FC236}">
                <a16:creationId xmlns:a16="http://schemas.microsoft.com/office/drawing/2014/main" id="{8AECAD20-DEAF-5745-932B-1ACBB3A34A22}"/>
              </a:ext>
            </a:extLst>
          </p:cNvPr>
          <p:cNvPicPr>
            <a:picLocks noChangeAspect="1"/>
          </p:cNvPicPr>
          <p:nvPr/>
        </p:nvPicPr>
        <p:blipFill>
          <a:blip r:embed="rId7"/>
          <a:stretch>
            <a:fillRect/>
          </a:stretch>
        </p:blipFill>
        <p:spPr>
          <a:xfrm>
            <a:off x="614199" y="1130440"/>
            <a:ext cx="5604190" cy="3750844"/>
          </a:xfrm>
          <a:prstGeom prst="rect">
            <a:avLst/>
          </a:prstGeom>
        </p:spPr>
      </p:pic>
      <p:sp>
        <p:nvSpPr>
          <p:cNvPr id="5" name="Rectangle 4">
            <a:extLst>
              <a:ext uri="{FF2B5EF4-FFF2-40B4-BE49-F238E27FC236}">
                <a16:creationId xmlns:a16="http://schemas.microsoft.com/office/drawing/2014/main" id="{0FC00E97-9600-4E4B-9962-72362E67C517}"/>
              </a:ext>
            </a:extLst>
          </p:cNvPr>
          <p:cNvSpPr/>
          <p:nvPr/>
        </p:nvSpPr>
        <p:spPr>
          <a:xfrm>
            <a:off x="502918" y="242397"/>
            <a:ext cx="11437635" cy="56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00" b="1" dirty="0">
              <a:solidFill>
                <a:srgbClr val="95C11F"/>
              </a:solidFill>
              <a:latin typeface="Brandon Grotesque" panose="020B0503020203060202" pitchFamily="34" charset="77"/>
            </a:endParaRPr>
          </a:p>
        </p:txBody>
      </p:sp>
      <p:sp>
        <p:nvSpPr>
          <p:cNvPr id="22" name="Rectangle 21">
            <a:extLst>
              <a:ext uri="{FF2B5EF4-FFF2-40B4-BE49-F238E27FC236}">
                <a16:creationId xmlns:a16="http://schemas.microsoft.com/office/drawing/2014/main" id="{0B8BC838-E07E-8A45-9AD9-96A520F6BD32}"/>
              </a:ext>
            </a:extLst>
          </p:cNvPr>
          <p:cNvSpPr/>
          <p:nvPr/>
        </p:nvSpPr>
        <p:spPr>
          <a:xfrm>
            <a:off x="502918" y="5236876"/>
            <a:ext cx="11437635" cy="680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4000" b="1" dirty="0">
              <a:solidFill>
                <a:srgbClr val="E6007E"/>
              </a:solidFill>
              <a:latin typeface="Brandon Grotesque" panose="020B0503020203060202" pitchFamily="34" charset="77"/>
            </a:endParaRPr>
          </a:p>
        </p:txBody>
      </p:sp>
      <p:pic>
        <p:nvPicPr>
          <p:cNvPr id="3" name="Picture 2">
            <a:extLst>
              <a:ext uri="{FF2B5EF4-FFF2-40B4-BE49-F238E27FC236}">
                <a16:creationId xmlns:a16="http://schemas.microsoft.com/office/drawing/2014/main" id="{1D50AFD6-1CB7-384D-B4FB-1E3F572BD0D8}"/>
              </a:ext>
            </a:extLst>
          </p:cNvPr>
          <p:cNvPicPr>
            <a:picLocks noChangeAspect="1"/>
          </p:cNvPicPr>
          <p:nvPr/>
        </p:nvPicPr>
        <p:blipFill>
          <a:blip r:embed="rId8"/>
          <a:stretch>
            <a:fillRect/>
          </a:stretch>
        </p:blipFill>
        <p:spPr>
          <a:xfrm>
            <a:off x="380685" y="6085137"/>
            <a:ext cx="5859780" cy="497822"/>
          </a:xfrm>
          <a:prstGeom prst="rect">
            <a:avLst/>
          </a:prstGeom>
        </p:spPr>
      </p:pic>
      <p:pic>
        <p:nvPicPr>
          <p:cNvPr id="23" name="Picture 22">
            <a:extLst>
              <a:ext uri="{FF2B5EF4-FFF2-40B4-BE49-F238E27FC236}">
                <a16:creationId xmlns:a16="http://schemas.microsoft.com/office/drawing/2014/main" id="{F1ACF665-E230-7B4F-8542-E6F73B643292}"/>
              </a:ext>
            </a:extLst>
          </p:cNvPr>
          <p:cNvPicPr>
            <a:picLocks noChangeAspect="1"/>
          </p:cNvPicPr>
          <p:nvPr/>
        </p:nvPicPr>
        <p:blipFill>
          <a:blip r:embed="rId8"/>
          <a:stretch>
            <a:fillRect/>
          </a:stretch>
        </p:blipFill>
        <p:spPr>
          <a:xfrm>
            <a:off x="6132757" y="6085137"/>
            <a:ext cx="5859780" cy="497822"/>
          </a:xfrm>
          <a:prstGeom prst="rect">
            <a:avLst/>
          </a:prstGeom>
        </p:spPr>
      </p:pic>
      <p:sp>
        <p:nvSpPr>
          <p:cNvPr id="6" name="TextBox 5">
            <a:extLst>
              <a:ext uri="{FF2B5EF4-FFF2-40B4-BE49-F238E27FC236}">
                <a16:creationId xmlns:a16="http://schemas.microsoft.com/office/drawing/2014/main" id="{BF4F10C5-0936-2244-B0E6-271CEA63E50D}"/>
              </a:ext>
            </a:extLst>
          </p:cNvPr>
          <p:cNvSpPr txBox="1"/>
          <p:nvPr/>
        </p:nvSpPr>
        <p:spPr>
          <a:xfrm>
            <a:off x="502918" y="6630911"/>
            <a:ext cx="2883078" cy="338554"/>
          </a:xfrm>
          <a:prstGeom prst="rect">
            <a:avLst/>
          </a:prstGeom>
          <a:noFill/>
        </p:spPr>
        <p:txBody>
          <a:bodyPr wrap="square" rtlCol="0">
            <a:spAutoFit/>
          </a:bodyPr>
          <a:lstStyle/>
          <a:p>
            <a:r>
              <a:rPr lang="en-AU" sz="800" i="1" dirty="0">
                <a:solidFill>
                  <a:schemeClr val="bg1"/>
                </a:solidFill>
                <a:latin typeface="Avenir Next Condensed" panose="020B0506020202020204" pitchFamily="34" charset="0"/>
              </a:rPr>
              <a:t>Artwork: ‘Heart of a child’ by Lara Went, Worimi Artist</a:t>
            </a:r>
          </a:p>
          <a:p>
            <a:endParaRPr lang="en-AU" sz="800" i="1" dirty="0">
              <a:solidFill>
                <a:schemeClr val="bg1"/>
              </a:solidFill>
              <a:latin typeface="Avenir Next Condensed" panose="020B0506020202020204" pitchFamily="34" charset="0"/>
            </a:endParaRPr>
          </a:p>
        </p:txBody>
      </p:sp>
      <p:sp>
        <p:nvSpPr>
          <p:cNvPr id="12" name="Oval 11">
            <a:extLst>
              <a:ext uri="{FF2B5EF4-FFF2-40B4-BE49-F238E27FC236}">
                <a16:creationId xmlns:a16="http://schemas.microsoft.com/office/drawing/2014/main" id="{645A6676-7570-C04A-AF34-E83156585BF9}"/>
              </a:ext>
            </a:extLst>
          </p:cNvPr>
          <p:cNvSpPr/>
          <p:nvPr/>
        </p:nvSpPr>
        <p:spPr>
          <a:xfrm>
            <a:off x="11390586" y="319521"/>
            <a:ext cx="433552" cy="433552"/>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690BCE52-381A-E14B-BE44-11A2BBD9C55D}"/>
              </a:ext>
            </a:extLst>
          </p:cNvPr>
          <p:cNvPicPr>
            <a:picLocks noChangeAspect="1"/>
          </p:cNvPicPr>
          <p:nvPr/>
        </p:nvPicPr>
        <p:blipFill>
          <a:blip r:embed="rId9"/>
          <a:stretch>
            <a:fillRect/>
          </a:stretch>
        </p:blipFill>
        <p:spPr>
          <a:xfrm>
            <a:off x="3402189" y="317323"/>
            <a:ext cx="5687241" cy="432819"/>
          </a:xfrm>
          <a:prstGeom prst="rect">
            <a:avLst/>
          </a:prstGeom>
        </p:spPr>
      </p:pic>
      <p:pic>
        <p:nvPicPr>
          <p:cNvPr id="9" name="Picture 8">
            <a:extLst>
              <a:ext uri="{FF2B5EF4-FFF2-40B4-BE49-F238E27FC236}">
                <a16:creationId xmlns:a16="http://schemas.microsoft.com/office/drawing/2014/main" id="{60BDEAC5-FAD4-8B4B-A7C2-C6E34A17AFC9}"/>
              </a:ext>
            </a:extLst>
          </p:cNvPr>
          <p:cNvPicPr>
            <a:picLocks noChangeAspect="1"/>
          </p:cNvPicPr>
          <p:nvPr/>
        </p:nvPicPr>
        <p:blipFill>
          <a:blip r:embed="rId10"/>
          <a:stretch>
            <a:fillRect/>
          </a:stretch>
        </p:blipFill>
        <p:spPr>
          <a:xfrm>
            <a:off x="11522939" y="390254"/>
            <a:ext cx="168845" cy="268165"/>
          </a:xfrm>
          <a:prstGeom prst="rect">
            <a:avLst/>
          </a:prstGeom>
        </p:spPr>
      </p:pic>
      <p:grpSp>
        <p:nvGrpSpPr>
          <p:cNvPr id="19" name="Group 18">
            <a:extLst>
              <a:ext uri="{FF2B5EF4-FFF2-40B4-BE49-F238E27FC236}">
                <a16:creationId xmlns:a16="http://schemas.microsoft.com/office/drawing/2014/main" id="{ABA7A6B4-5534-C342-A7AA-CE0476EEA38B}"/>
              </a:ext>
            </a:extLst>
          </p:cNvPr>
          <p:cNvGrpSpPr/>
          <p:nvPr/>
        </p:nvGrpSpPr>
        <p:grpSpPr>
          <a:xfrm>
            <a:off x="3922267" y="5282556"/>
            <a:ext cx="4347463" cy="589222"/>
            <a:chOff x="3500624" y="5269737"/>
            <a:chExt cx="4347463" cy="589222"/>
          </a:xfrm>
        </p:grpSpPr>
        <p:pic>
          <p:nvPicPr>
            <p:cNvPr id="20" name="Picture 19">
              <a:extLst>
                <a:ext uri="{FF2B5EF4-FFF2-40B4-BE49-F238E27FC236}">
                  <a16:creationId xmlns:a16="http://schemas.microsoft.com/office/drawing/2014/main" id="{BF77E615-049E-3E42-8DCF-9FAD7626652A}"/>
                </a:ext>
              </a:extLst>
            </p:cNvPr>
            <p:cNvPicPr>
              <a:picLocks noChangeAspect="1"/>
            </p:cNvPicPr>
            <p:nvPr/>
          </p:nvPicPr>
          <p:blipFill>
            <a:blip r:embed="rId11"/>
            <a:stretch>
              <a:fillRect/>
            </a:stretch>
          </p:blipFill>
          <p:spPr>
            <a:xfrm>
              <a:off x="3500624" y="5269737"/>
              <a:ext cx="2133601" cy="559950"/>
            </a:xfrm>
            <a:prstGeom prst="rect">
              <a:avLst/>
            </a:prstGeom>
          </p:spPr>
        </p:pic>
        <p:pic>
          <p:nvPicPr>
            <p:cNvPr id="21" name="Picture 20">
              <a:extLst>
                <a:ext uri="{FF2B5EF4-FFF2-40B4-BE49-F238E27FC236}">
                  <a16:creationId xmlns:a16="http://schemas.microsoft.com/office/drawing/2014/main" id="{2AF3A137-9AAE-0042-A99A-E789FF063B5B}"/>
                </a:ext>
              </a:extLst>
            </p:cNvPr>
            <p:cNvPicPr>
              <a:picLocks noChangeAspect="1"/>
            </p:cNvPicPr>
            <p:nvPr/>
          </p:nvPicPr>
          <p:blipFill>
            <a:blip r:embed="rId12"/>
            <a:stretch>
              <a:fillRect/>
            </a:stretch>
          </p:blipFill>
          <p:spPr>
            <a:xfrm>
              <a:off x="6176767" y="5295374"/>
              <a:ext cx="1671320" cy="563585"/>
            </a:xfrm>
            <a:prstGeom prst="rect">
              <a:avLst/>
            </a:prstGeom>
          </p:spPr>
        </p:pic>
      </p:grpSp>
    </p:spTree>
    <p:extLst>
      <p:ext uri="{BB962C8B-B14F-4D97-AF65-F5344CB8AC3E}">
        <p14:creationId xmlns:p14="http://schemas.microsoft.com/office/powerpoint/2010/main" val="2336785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12F824-A874-694D-9303-73A07ACB63AB}"/>
              </a:ext>
            </a:extLst>
          </p:cNvPr>
          <p:cNvSpPr/>
          <p:nvPr/>
        </p:nvSpPr>
        <p:spPr>
          <a:xfrm>
            <a:off x="0" y="0"/>
            <a:ext cx="12192000" cy="6858000"/>
          </a:xfrm>
          <a:prstGeom prst="rect">
            <a:avLst/>
          </a:prstGeom>
          <a:solidFill>
            <a:srgbClr val="E94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ln>
                <a:solidFill>
                  <a:schemeClr val="tx1"/>
                </a:solidFill>
              </a:ln>
            </a:endParaRPr>
          </a:p>
        </p:txBody>
      </p:sp>
      <p:pic>
        <p:nvPicPr>
          <p:cNvPr id="17" name="Picture 16">
            <a:extLst>
              <a:ext uri="{FF2B5EF4-FFF2-40B4-BE49-F238E27FC236}">
                <a16:creationId xmlns:a16="http://schemas.microsoft.com/office/drawing/2014/main" id="{5F213A51-6A6F-8449-95AE-4D70E94A3210}"/>
              </a:ext>
            </a:extLst>
          </p:cNvPr>
          <p:cNvPicPr>
            <a:picLocks noChangeAspect="1"/>
          </p:cNvPicPr>
          <p:nvPr/>
        </p:nvPicPr>
        <p:blipFill>
          <a:blip r:embed="rId3"/>
          <a:stretch>
            <a:fillRect/>
          </a:stretch>
        </p:blipFill>
        <p:spPr>
          <a:xfrm>
            <a:off x="502918" y="1020359"/>
            <a:ext cx="5859780" cy="3993209"/>
          </a:xfrm>
          <a:prstGeom prst="rect">
            <a:avLst/>
          </a:prstGeom>
        </p:spPr>
      </p:pic>
      <p:pic>
        <p:nvPicPr>
          <p:cNvPr id="16" name="Picture 15">
            <a:extLst>
              <a:ext uri="{FF2B5EF4-FFF2-40B4-BE49-F238E27FC236}">
                <a16:creationId xmlns:a16="http://schemas.microsoft.com/office/drawing/2014/main" id="{2B388ABC-CDBD-1A44-995B-FE48B919C6E7}"/>
              </a:ext>
            </a:extLst>
          </p:cNvPr>
          <p:cNvPicPr>
            <a:picLocks noChangeAspect="1"/>
          </p:cNvPicPr>
          <p:nvPr/>
        </p:nvPicPr>
        <p:blipFill>
          <a:blip r:embed="rId4"/>
          <a:stretch>
            <a:fillRect/>
          </a:stretch>
        </p:blipFill>
        <p:spPr>
          <a:xfrm>
            <a:off x="6541501" y="3055611"/>
            <a:ext cx="2664475" cy="1313887"/>
          </a:xfrm>
          <a:prstGeom prst="rect">
            <a:avLst/>
          </a:prstGeom>
        </p:spPr>
      </p:pic>
      <p:pic>
        <p:nvPicPr>
          <p:cNvPr id="10" name="Picture 9">
            <a:extLst>
              <a:ext uri="{FF2B5EF4-FFF2-40B4-BE49-F238E27FC236}">
                <a16:creationId xmlns:a16="http://schemas.microsoft.com/office/drawing/2014/main" id="{B3DE719D-28FA-1743-A294-858ADC448D60}"/>
              </a:ext>
            </a:extLst>
          </p:cNvPr>
          <p:cNvPicPr>
            <a:picLocks noChangeAspect="1"/>
          </p:cNvPicPr>
          <p:nvPr/>
        </p:nvPicPr>
        <p:blipFill>
          <a:blip r:embed="rId5"/>
          <a:stretch>
            <a:fillRect/>
          </a:stretch>
        </p:blipFill>
        <p:spPr>
          <a:xfrm>
            <a:off x="9312595" y="3058846"/>
            <a:ext cx="2664475" cy="1313887"/>
          </a:xfrm>
          <a:prstGeom prst="rect">
            <a:avLst/>
          </a:prstGeom>
        </p:spPr>
      </p:pic>
      <p:pic>
        <p:nvPicPr>
          <p:cNvPr id="8" name="Picture 7">
            <a:extLst>
              <a:ext uri="{FF2B5EF4-FFF2-40B4-BE49-F238E27FC236}">
                <a16:creationId xmlns:a16="http://schemas.microsoft.com/office/drawing/2014/main" id="{BA4F57B6-DE3D-344E-81E1-3D57E78436A9}"/>
              </a:ext>
            </a:extLst>
          </p:cNvPr>
          <p:cNvPicPr>
            <a:picLocks noChangeAspect="1"/>
          </p:cNvPicPr>
          <p:nvPr/>
        </p:nvPicPr>
        <p:blipFill>
          <a:blip r:embed="rId6"/>
          <a:stretch>
            <a:fillRect/>
          </a:stretch>
        </p:blipFill>
        <p:spPr>
          <a:xfrm>
            <a:off x="6541502" y="1604832"/>
            <a:ext cx="5435568" cy="1251838"/>
          </a:xfrm>
          <a:prstGeom prst="rect">
            <a:avLst/>
          </a:prstGeom>
        </p:spPr>
      </p:pic>
      <p:sp>
        <p:nvSpPr>
          <p:cNvPr id="5" name="Rectangle 4">
            <a:extLst>
              <a:ext uri="{FF2B5EF4-FFF2-40B4-BE49-F238E27FC236}">
                <a16:creationId xmlns:a16="http://schemas.microsoft.com/office/drawing/2014/main" id="{0FC00E97-9600-4E4B-9962-72362E67C517}"/>
              </a:ext>
            </a:extLst>
          </p:cNvPr>
          <p:cNvSpPr/>
          <p:nvPr/>
        </p:nvSpPr>
        <p:spPr>
          <a:xfrm>
            <a:off x="502918" y="242397"/>
            <a:ext cx="11437635" cy="56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00" b="1" dirty="0">
              <a:solidFill>
                <a:srgbClr val="E94E1F"/>
              </a:solidFill>
              <a:latin typeface="Brandon Grotesque" panose="020B0503020203060202" pitchFamily="34" charset="77"/>
            </a:endParaRPr>
          </a:p>
        </p:txBody>
      </p:sp>
      <p:sp>
        <p:nvSpPr>
          <p:cNvPr id="22" name="Rectangle 21">
            <a:extLst>
              <a:ext uri="{FF2B5EF4-FFF2-40B4-BE49-F238E27FC236}">
                <a16:creationId xmlns:a16="http://schemas.microsoft.com/office/drawing/2014/main" id="{0B8BC838-E07E-8A45-9AD9-96A520F6BD32}"/>
              </a:ext>
            </a:extLst>
          </p:cNvPr>
          <p:cNvSpPr/>
          <p:nvPr/>
        </p:nvSpPr>
        <p:spPr>
          <a:xfrm>
            <a:off x="502918" y="5236876"/>
            <a:ext cx="11437635" cy="680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4000" b="1" dirty="0">
              <a:solidFill>
                <a:srgbClr val="E6007E"/>
              </a:solidFill>
              <a:latin typeface="Brandon Grotesque" panose="020B0503020203060202" pitchFamily="34" charset="77"/>
            </a:endParaRPr>
          </a:p>
        </p:txBody>
      </p:sp>
      <p:pic>
        <p:nvPicPr>
          <p:cNvPr id="3" name="Picture 2">
            <a:extLst>
              <a:ext uri="{FF2B5EF4-FFF2-40B4-BE49-F238E27FC236}">
                <a16:creationId xmlns:a16="http://schemas.microsoft.com/office/drawing/2014/main" id="{1D50AFD6-1CB7-384D-B4FB-1E3F572BD0D8}"/>
              </a:ext>
            </a:extLst>
          </p:cNvPr>
          <p:cNvPicPr>
            <a:picLocks noChangeAspect="1"/>
          </p:cNvPicPr>
          <p:nvPr/>
        </p:nvPicPr>
        <p:blipFill>
          <a:blip r:embed="rId7"/>
          <a:stretch>
            <a:fillRect/>
          </a:stretch>
        </p:blipFill>
        <p:spPr>
          <a:xfrm>
            <a:off x="380685" y="6085137"/>
            <a:ext cx="5859780" cy="497822"/>
          </a:xfrm>
          <a:prstGeom prst="rect">
            <a:avLst/>
          </a:prstGeom>
        </p:spPr>
      </p:pic>
      <p:pic>
        <p:nvPicPr>
          <p:cNvPr id="23" name="Picture 22">
            <a:extLst>
              <a:ext uri="{FF2B5EF4-FFF2-40B4-BE49-F238E27FC236}">
                <a16:creationId xmlns:a16="http://schemas.microsoft.com/office/drawing/2014/main" id="{F1ACF665-E230-7B4F-8542-E6F73B643292}"/>
              </a:ext>
            </a:extLst>
          </p:cNvPr>
          <p:cNvPicPr>
            <a:picLocks noChangeAspect="1"/>
          </p:cNvPicPr>
          <p:nvPr/>
        </p:nvPicPr>
        <p:blipFill>
          <a:blip r:embed="rId7"/>
          <a:stretch>
            <a:fillRect/>
          </a:stretch>
        </p:blipFill>
        <p:spPr>
          <a:xfrm>
            <a:off x="6132757" y="6085137"/>
            <a:ext cx="5859780" cy="497822"/>
          </a:xfrm>
          <a:prstGeom prst="rect">
            <a:avLst/>
          </a:prstGeom>
        </p:spPr>
      </p:pic>
      <p:sp>
        <p:nvSpPr>
          <p:cNvPr id="6" name="TextBox 5">
            <a:extLst>
              <a:ext uri="{FF2B5EF4-FFF2-40B4-BE49-F238E27FC236}">
                <a16:creationId xmlns:a16="http://schemas.microsoft.com/office/drawing/2014/main" id="{BF4F10C5-0936-2244-B0E6-271CEA63E50D}"/>
              </a:ext>
            </a:extLst>
          </p:cNvPr>
          <p:cNvSpPr txBox="1"/>
          <p:nvPr/>
        </p:nvSpPr>
        <p:spPr>
          <a:xfrm>
            <a:off x="502918" y="6630911"/>
            <a:ext cx="2883078" cy="338554"/>
          </a:xfrm>
          <a:prstGeom prst="rect">
            <a:avLst/>
          </a:prstGeom>
          <a:noFill/>
        </p:spPr>
        <p:txBody>
          <a:bodyPr wrap="square" rtlCol="0">
            <a:spAutoFit/>
          </a:bodyPr>
          <a:lstStyle/>
          <a:p>
            <a:r>
              <a:rPr lang="en-AU" sz="800" i="1" dirty="0">
                <a:solidFill>
                  <a:schemeClr val="bg1"/>
                </a:solidFill>
                <a:latin typeface="Avenir Next Condensed" panose="020B0506020202020204" pitchFamily="34" charset="0"/>
              </a:rPr>
              <a:t>Artwork: ‘Heart of a child’ by Lara Went, Worimi Artist</a:t>
            </a:r>
          </a:p>
          <a:p>
            <a:endParaRPr lang="en-AU" sz="800" i="1" dirty="0">
              <a:solidFill>
                <a:schemeClr val="bg1"/>
              </a:solidFill>
              <a:latin typeface="Avenir Next Condensed" panose="020B0506020202020204" pitchFamily="34" charset="0"/>
            </a:endParaRPr>
          </a:p>
        </p:txBody>
      </p:sp>
      <p:sp>
        <p:nvSpPr>
          <p:cNvPr id="12" name="Oval 11">
            <a:extLst>
              <a:ext uri="{FF2B5EF4-FFF2-40B4-BE49-F238E27FC236}">
                <a16:creationId xmlns:a16="http://schemas.microsoft.com/office/drawing/2014/main" id="{645A6676-7570-C04A-AF34-E83156585BF9}"/>
              </a:ext>
            </a:extLst>
          </p:cNvPr>
          <p:cNvSpPr/>
          <p:nvPr/>
        </p:nvSpPr>
        <p:spPr>
          <a:xfrm>
            <a:off x="11390586" y="319521"/>
            <a:ext cx="433552" cy="433552"/>
          </a:xfrm>
          <a:prstGeom prst="ellipse">
            <a:avLst/>
          </a:prstGeom>
          <a:solidFill>
            <a:srgbClr val="E94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Picture 18">
            <a:extLst>
              <a:ext uri="{FF2B5EF4-FFF2-40B4-BE49-F238E27FC236}">
                <a16:creationId xmlns:a16="http://schemas.microsoft.com/office/drawing/2014/main" id="{275ADABF-6997-8E41-BF99-D77339246C19}"/>
              </a:ext>
            </a:extLst>
          </p:cNvPr>
          <p:cNvPicPr>
            <a:picLocks noChangeAspect="1"/>
          </p:cNvPicPr>
          <p:nvPr/>
        </p:nvPicPr>
        <p:blipFill>
          <a:blip r:embed="rId8"/>
          <a:stretch>
            <a:fillRect/>
          </a:stretch>
        </p:blipFill>
        <p:spPr>
          <a:xfrm>
            <a:off x="614199" y="1146154"/>
            <a:ext cx="5630133" cy="3750844"/>
          </a:xfrm>
          <a:prstGeom prst="rect">
            <a:avLst/>
          </a:prstGeom>
        </p:spPr>
      </p:pic>
      <p:pic>
        <p:nvPicPr>
          <p:cNvPr id="2" name="Picture 1">
            <a:extLst>
              <a:ext uri="{FF2B5EF4-FFF2-40B4-BE49-F238E27FC236}">
                <a16:creationId xmlns:a16="http://schemas.microsoft.com/office/drawing/2014/main" id="{0C712078-0E78-9C4E-89D5-C7A0D3846270}"/>
              </a:ext>
            </a:extLst>
          </p:cNvPr>
          <p:cNvPicPr>
            <a:picLocks noChangeAspect="1"/>
          </p:cNvPicPr>
          <p:nvPr/>
        </p:nvPicPr>
        <p:blipFill>
          <a:blip r:embed="rId9"/>
          <a:stretch>
            <a:fillRect/>
          </a:stretch>
        </p:blipFill>
        <p:spPr>
          <a:xfrm>
            <a:off x="3075013" y="333071"/>
            <a:ext cx="5859780" cy="434058"/>
          </a:xfrm>
          <a:prstGeom prst="rect">
            <a:avLst/>
          </a:prstGeom>
        </p:spPr>
      </p:pic>
      <p:pic>
        <p:nvPicPr>
          <p:cNvPr id="7" name="Picture 6">
            <a:extLst>
              <a:ext uri="{FF2B5EF4-FFF2-40B4-BE49-F238E27FC236}">
                <a16:creationId xmlns:a16="http://schemas.microsoft.com/office/drawing/2014/main" id="{601196E2-8B2B-FF44-AA06-5C22BF56C232}"/>
              </a:ext>
            </a:extLst>
          </p:cNvPr>
          <p:cNvPicPr>
            <a:picLocks noChangeAspect="1"/>
          </p:cNvPicPr>
          <p:nvPr/>
        </p:nvPicPr>
        <p:blipFill>
          <a:blip r:embed="rId10"/>
          <a:stretch>
            <a:fillRect/>
          </a:stretch>
        </p:blipFill>
        <p:spPr>
          <a:xfrm>
            <a:off x="11498078" y="389033"/>
            <a:ext cx="218568" cy="270608"/>
          </a:xfrm>
          <a:prstGeom prst="rect">
            <a:avLst/>
          </a:prstGeom>
        </p:spPr>
      </p:pic>
      <p:grpSp>
        <p:nvGrpSpPr>
          <p:cNvPr id="20" name="Group 19">
            <a:extLst>
              <a:ext uri="{FF2B5EF4-FFF2-40B4-BE49-F238E27FC236}">
                <a16:creationId xmlns:a16="http://schemas.microsoft.com/office/drawing/2014/main" id="{F0362256-24CF-A64D-9DCE-A8886BD07449}"/>
              </a:ext>
            </a:extLst>
          </p:cNvPr>
          <p:cNvGrpSpPr/>
          <p:nvPr/>
        </p:nvGrpSpPr>
        <p:grpSpPr>
          <a:xfrm>
            <a:off x="3922267" y="5282556"/>
            <a:ext cx="4347463" cy="589222"/>
            <a:chOff x="3500624" y="5269737"/>
            <a:chExt cx="4347463" cy="589222"/>
          </a:xfrm>
        </p:grpSpPr>
        <p:pic>
          <p:nvPicPr>
            <p:cNvPr id="21" name="Picture 20">
              <a:extLst>
                <a:ext uri="{FF2B5EF4-FFF2-40B4-BE49-F238E27FC236}">
                  <a16:creationId xmlns:a16="http://schemas.microsoft.com/office/drawing/2014/main" id="{0342B1F8-5B79-C241-BBCC-2BCEC2ABA9CE}"/>
                </a:ext>
              </a:extLst>
            </p:cNvPr>
            <p:cNvPicPr>
              <a:picLocks noChangeAspect="1"/>
            </p:cNvPicPr>
            <p:nvPr/>
          </p:nvPicPr>
          <p:blipFill>
            <a:blip r:embed="rId11"/>
            <a:stretch>
              <a:fillRect/>
            </a:stretch>
          </p:blipFill>
          <p:spPr>
            <a:xfrm>
              <a:off x="3500624" y="5269737"/>
              <a:ext cx="2133601" cy="559950"/>
            </a:xfrm>
            <a:prstGeom prst="rect">
              <a:avLst/>
            </a:prstGeom>
          </p:spPr>
        </p:pic>
        <p:pic>
          <p:nvPicPr>
            <p:cNvPr id="24" name="Picture 23">
              <a:extLst>
                <a:ext uri="{FF2B5EF4-FFF2-40B4-BE49-F238E27FC236}">
                  <a16:creationId xmlns:a16="http://schemas.microsoft.com/office/drawing/2014/main" id="{C91CD8F9-FBB2-C748-B613-FE57B7046BEF}"/>
                </a:ext>
              </a:extLst>
            </p:cNvPr>
            <p:cNvPicPr>
              <a:picLocks noChangeAspect="1"/>
            </p:cNvPicPr>
            <p:nvPr/>
          </p:nvPicPr>
          <p:blipFill>
            <a:blip r:embed="rId12"/>
            <a:stretch>
              <a:fillRect/>
            </a:stretch>
          </p:blipFill>
          <p:spPr>
            <a:xfrm>
              <a:off x="6176767" y="5295374"/>
              <a:ext cx="1671320" cy="563585"/>
            </a:xfrm>
            <a:prstGeom prst="rect">
              <a:avLst/>
            </a:prstGeom>
          </p:spPr>
        </p:pic>
      </p:grpSp>
    </p:spTree>
    <p:extLst>
      <p:ext uri="{BB962C8B-B14F-4D97-AF65-F5344CB8AC3E}">
        <p14:creationId xmlns:p14="http://schemas.microsoft.com/office/powerpoint/2010/main" val="2178154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12F824-A874-694D-9303-73A07ACB63AB}"/>
              </a:ext>
            </a:extLst>
          </p:cNvPr>
          <p:cNvSpPr/>
          <p:nvPr/>
        </p:nvSpPr>
        <p:spPr>
          <a:xfrm>
            <a:off x="0" y="0"/>
            <a:ext cx="12192000" cy="6858000"/>
          </a:xfrm>
          <a:prstGeom prst="rect">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ln>
                <a:solidFill>
                  <a:schemeClr val="tx1"/>
                </a:solidFill>
              </a:ln>
            </a:endParaRPr>
          </a:p>
        </p:txBody>
      </p:sp>
      <p:pic>
        <p:nvPicPr>
          <p:cNvPr id="14" name="Picture 13">
            <a:extLst>
              <a:ext uri="{FF2B5EF4-FFF2-40B4-BE49-F238E27FC236}">
                <a16:creationId xmlns:a16="http://schemas.microsoft.com/office/drawing/2014/main" id="{B2F8DAB7-4D97-714D-B519-5E7845681A32}"/>
              </a:ext>
            </a:extLst>
          </p:cNvPr>
          <p:cNvPicPr>
            <a:picLocks noChangeAspect="1"/>
          </p:cNvPicPr>
          <p:nvPr/>
        </p:nvPicPr>
        <p:blipFill>
          <a:blip r:embed="rId3"/>
          <a:stretch>
            <a:fillRect/>
          </a:stretch>
        </p:blipFill>
        <p:spPr>
          <a:xfrm>
            <a:off x="9312101" y="3060539"/>
            <a:ext cx="2664476" cy="1313888"/>
          </a:xfrm>
          <a:prstGeom prst="rect">
            <a:avLst/>
          </a:prstGeom>
        </p:spPr>
      </p:pic>
      <p:pic>
        <p:nvPicPr>
          <p:cNvPr id="13" name="Picture 12">
            <a:extLst>
              <a:ext uri="{FF2B5EF4-FFF2-40B4-BE49-F238E27FC236}">
                <a16:creationId xmlns:a16="http://schemas.microsoft.com/office/drawing/2014/main" id="{91011C4A-688A-3246-90F0-B0E81F436E0C}"/>
              </a:ext>
            </a:extLst>
          </p:cNvPr>
          <p:cNvPicPr>
            <a:picLocks noChangeAspect="1"/>
          </p:cNvPicPr>
          <p:nvPr/>
        </p:nvPicPr>
        <p:blipFill>
          <a:blip r:embed="rId4"/>
          <a:stretch>
            <a:fillRect/>
          </a:stretch>
        </p:blipFill>
        <p:spPr>
          <a:xfrm>
            <a:off x="6541500" y="3055610"/>
            <a:ext cx="2664475" cy="1313887"/>
          </a:xfrm>
          <a:prstGeom prst="rect">
            <a:avLst/>
          </a:prstGeom>
        </p:spPr>
      </p:pic>
      <p:pic>
        <p:nvPicPr>
          <p:cNvPr id="11" name="Picture 10">
            <a:extLst>
              <a:ext uri="{FF2B5EF4-FFF2-40B4-BE49-F238E27FC236}">
                <a16:creationId xmlns:a16="http://schemas.microsoft.com/office/drawing/2014/main" id="{8ACD5093-14F3-964E-A84C-822A590F69D4}"/>
              </a:ext>
            </a:extLst>
          </p:cNvPr>
          <p:cNvPicPr>
            <a:picLocks noChangeAspect="1"/>
          </p:cNvPicPr>
          <p:nvPr/>
        </p:nvPicPr>
        <p:blipFill>
          <a:blip r:embed="rId5"/>
          <a:stretch>
            <a:fillRect/>
          </a:stretch>
        </p:blipFill>
        <p:spPr>
          <a:xfrm>
            <a:off x="6549591" y="1599071"/>
            <a:ext cx="5427480" cy="1254653"/>
          </a:xfrm>
          <a:prstGeom prst="rect">
            <a:avLst/>
          </a:prstGeom>
        </p:spPr>
      </p:pic>
      <p:sp>
        <p:nvSpPr>
          <p:cNvPr id="5" name="Rectangle 4">
            <a:extLst>
              <a:ext uri="{FF2B5EF4-FFF2-40B4-BE49-F238E27FC236}">
                <a16:creationId xmlns:a16="http://schemas.microsoft.com/office/drawing/2014/main" id="{0FC00E97-9600-4E4B-9962-72362E67C517}"/>
              </a:ext>
            </a:extLst>
          </p:cNvPr>
          <p:cNvSpPr/>
          <p:nvPr/>
        </p:nvSpPr>
        <p:spPr>
          <a:xfrm>
            <a:off x="502918" y="242397"/>
            <a:ext cx="11437635" cy="56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00" b="1" dirty="0">
              <a:solidFill>
                <a:srgbClr val="1D71B8"/>
              </a:solidFill>
              <a:latin typeface="Brandon Grotesque" panose="020B0503020203060202" pitchFamily="34" charset="77"/>
            </a:endParaRPr>
          </a:p>
        </p:txBody>
      </p:sp>
      <p:sp>
        <p:nvSpPr>
          <p:cNvPr id="22" name="Rectangle 21">
            <a:extLst>
              <a:ext uri="{FF2B5EF4-FFF2-40B4-BE49-F238E27FC236}">
                <a16:creationId xmlns:a16="http://schemas.microsoft.com/office/drawing/2014/main" id="{0B8BC838-E07E-8A45-9AD9-96A520F6BD32}"/>
              </a:ext>
            </a:extLst>
          </p:cNvPr>
          <p:cNvSpPr/>
          <p:nvPr/>
        </p:nvSpPr>
        <p:spPr>
          <a:xfrm>
            <a:off x="502918" y="5236876"/>
            <a:ext cx="11437635" cy="680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4000" b="1" dirty="0">
              <a:solidFill>
                <a:srgbClr val="E6007E"/>
              </a:solidFill>
              <a:latin typeface="Brandon Grotesque" panose="020B0503020203060202" pitchFamily="34" charset="77"/>
            </a:endParaRPr>
          </a:p>
        </p:txBody>
      </p:sp>
      <p:pic>
        <p:nvPicPr>
          <p:cNvPr id="3" name="Picture 2">
            <a:extLst>
              <a:ext uri="{FF2B5EF4-FFF2-40B4-BE49-F238E27FC236}">
                <a16:creationId xmlns:a16="http://schemas.microsoft.com/office/drawing/2014/main" id="{1D50AFD6-1CB7-384D-B4FB-1E3F572BD0D8}"/>
              </a:ext>
            </a:extLst>
          </p:cNvPr>
          <p:cNvPicPr>
            <a:picLocks noChangeAspect="1"/>
          </p:cNvPicPr>
          <p:nvPr/>
        </p:nvPicPr>
        <p:blipFill>
          <a:blip r:embed="rId6"/>
          <a:stretch>
            <a:fillRect/>
          </a:stretch>
        </p:blipFill>
        <p:spPr>
          <a:xfrm>
            <a:off x="380685" y="6085137"/>
            <a:ext cx="5859780" cy="497822"/>
          </a:xfrm>
          <a:prstGeom prst="rect">
            <a:avLst/>
          </a:prstGeom>
        </p:spPr>
      </p:pic>
      <p:pic>
        <p:nvPicPr>
          <p:cNvPr id="23" name="Picture 22">
            <a:extLst>
              <a:ext uri="{FF2B5EF4-FFF2-40B4-BE49-F238E27FC236}">
                <a16:creationId xmlns:a16="http://schemas.microsoft.com/office/drawing/2014/main" id="{F1ACF665-E230-7B4F-8542-E6F73B643292}"/>
              </a:ext>
            </a:extLst>
          </p:cNvPr>
          <p:cNvPicPr>
            <a:picLocks noChangeAspect="1"/>
          </p:cNvPicPr>
          <p:nvPr/>
        </p:nvPicPr>
        <p:blipFill>
          <a:blip r:embed="rId6"/>
          <a:stretch>
            <a:fillRect/>
          </a:stretch>
        </p:blipFill>
        <p:spPr>
          <a:xfrm>
            <a:off x="6132757" y="6085137"/>
            <a:ext cx="5859780" cy="497822"/>
          </a:xfrm>
          <a:prstGeom prst="rect">
            <a:avLst/>
          </a:prstGeom>
        </p:spPr>
      </p:pic>
      <p:sp>
        <p:nvSpPr>
          <p:cNvPr id="6" name="TextBox 5">
            <a:extLst>
              <a:ext uri="{FF2B5EF4-FFF2-40B4-BE49-F238E27FC236}">
                <a16:creationId xmlns:a16="http://schemas.microsoft.com/office/drawing/2014/main" id="{BF4F10C5-0936-2244-B0E6-271CEA63E50D}"/>
              </a:ext>
            </a:extLst>
          </p:cNvPr>
          <p:cNvSpPr txBox="1"/>
          <p:nvPr/>
        </p:nvSpPr>
        <p:spPr>
          <a:xfrm>
            <a:off x="502918" y="6630911"/>
            <a:ext cx="2883078" cy="338554"/>
          </a:xfrm>
          <a:prstGeom prst="rect">
            <a:avLst/>
          </a:prstGeom>
          <a:noFill/>
        </p:spPr>
        <p:txBody>
          <a:bodyPr wrap="square" rtlCol="0">
            <a:spAutoFit/>
          </a:bodyPr>
          <a:lstStyle/>
          <a:p>
            <a:r>
              <a:rPr lang="en-AU" sz="800" i="1" dirty="0">
                <a:solidFill>
                  <a:schemeClr val="bg1"/>
                </a:solidFill>
                <a:latin typeface="Avenir Next Condensed" panose="020B0506020202020204" pitchFamily="34" charset="0"/>
              </a:rPr>
              <a:t>Artwork: ‘Heart of a child’ by Lara Went, Worimi Artist</a:t>
            </a:r>
          </a:p>
          <a:p>
            <a:endParaRPr lang="en-AU" sz="800" i="1" dirty="0">
              <a:solidFill>
                <a:schemeClr val="bg1"/>
              </a:solidFill>
              <a:latin typeface="Avenir Next Condensed" panose="020B0506020202020204" pitchFamily="34" charset="0"/>
            </a:endParaRPr>
          </a:p>
        </p:txBody>
      </p:sp>
      <p:sp>
        <p:nvSpPr>
          <p:cNvPr id="12" name="Oval 11">
            <a:extLst>
              <a:ext uri="{FF2B5EF4-FFF2-40B4-BE49-F238E27FC236}">
                <a16:creationId xmlns:a16="http://schemas.microsoft.com/office/drawing/2014/main" id="{645A6676-7570-C04A-AF34-E83156585BF9}"/>
              </a:ext>
            </a:extLst>
          </p:cNvPr>
          <p:cNvSpPr/>
          <p:nvPr/>
        </p:nvSpPr>
        <p:spPr>
          <a:xfrm>
            <a:off x="11390586" y="319521"/>
            <a:ext cx="433552" cy="433552"/>
          </a:xfrm>
          <a:prstGeom prst="ellipse">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21A109D9-1291-D64F-AF12-A6ED525D3585}"/>
              </a:ext>
            </a:extLst>
          </p:cNvPr>
          <p:cNvPicPr>
            <a:picLocks noChangeAspect="1"/>
          </p:cNvPicPr>
          <p:nvPr/>
        </p:nvPicPr>
        <p:blipFill>
          <a:blip r:embed="rId7"/>
          <a:stretch>
            <a:fillRect/>
          </a:stretch>
        </p:blipFill>
        <p:spPr>
          <a:xfrm>
            <a:off x="502918" y="1020359"/>
            <a:ext cx="5859780" cy="3993209"/>
          </a:xfrm>
          <a:prstGeom prst="rect">
            <a:avLst/>
          </a:prstGeom>
        </p:spPr>
      </p:pic>
      <p:pic>
        <p:nvPicPr>
          <p:cNvPr id="9" name="Picture 8">
            <a:extLst>
              <a:ext uri="{FF2B5EF4-FFF2-40B4-BE49-F238E27FC236}">
                <a16:creationId xmlns:a16="http://schemas.microsoft.com/office/drawing/2014/main" id="{7B9CFDB0-F5DA-F34F-8C82-3B34995E9F7D}"/>
              </a:ext>
            </a:extLst>
          </p:cNvPr>
          <p:cNvPicPr>
            <a:picLocks noChangeAspect="1"/>
          </p:cNvPicPr>
          <p:nvPr/>
        </p:nvPicPr>
        <p:blipFill>
          <a:blip r:embed="rId8"/>
          <a:stretch>
            <a:fillRect/>
          </a:stretch>
        </p:blipFill>
        <p:spPr>
          <a:xfrm>
            <a:off x="614199" y="1146154"/>
            <a:ext cx="5626266" cy="3750844"/>
          </a:xfrm>
          <a:prstGeom prst="rect">
            <a:avLst/>
          </a:prstGeom>
        </p:spPr>
      </p:pic>
      <p:pic>
        <p:nvPicPr>
          <p:cNvPr id="7" name="Picture 6">
            <a:extLst>
              <a:ext uri="{FF2B5EF4-FFF2-40B4-BE49-F238E27FC236}">
                <a16:creationId xmlns:a16="http://schemas.microsoft.com/office/drawing/2014/main" id="{E557D6B7-505D-BE4D-BC80-FECAF5339B4A}"/>
              </a:ext>
            </a:extLst>
          </p:cNvPr>
          <p:cNvPicPr>
            <a:picLocks noChangeAspect="1"/>
          </p:cNvPicPr>
          <p:nvPr/>
        </p:nvPicPr>
        <p:blipFill>
          <a:blip r:embed="rId9"/>
          <a:stretch>
            <a:fillRect/>
          </a:stretch>
        </p:blipFill>
        <p:spPr>
          <a:xfrm>
            <a:off x="3196411" y="333672"/>
            <a:ext cx="5626266" cy="433457"/>
          </a:xfrm>
          <a:prstGeom prst="rect">
            <a:avLst/>
          </a:prstGeom>
        </p:spPr>
      </p:pic>
      <p:pic>
        <p:nvPicPr>
          <p:cNvPr id="8" name="Picture 7">
            <a:extLst>
              <a:ext uri="{FF2B5EF4-FFF2-40B4-BE49-F238E27FC236}">
                <a16:creationId xmlns:a16="http://schemas.microsoft.com/office/drawing/2014/main" id="{98215F7C-AABD-F248-AEF8-3018B8DF177F}"/>
              </a:ext>
            </a:extLst>
          </p:cNvPr>
          <p:cNvPicPr>
            <a:picLocks noChangeAspect="1"/>
          </p:cNvPicPr>
          <p:nvPr/>
        </p:nvPicPr>
        <p:blipFill>
          <a:blip r:embed="rId10"/>
          <a:stretch>
            <a:fillRect/>
          </a:stretch>
        </p:blipFill>
        <p:spPr>
          <a:xfrm>
            <a:off x="11518894" y="400993"/>
            <a:ext cx="176936" cy="270608"/>
          </a:xfrm>
          <a:prstGeom prst="rect">
            <a:avLst/>
          </a:prstGeom>
        </p:spPr>
      </p:pic>
      <p:grpSp>
        <p:nvGrpSpPr>
          <p:cNvPr id="19" name="Group 18">
            <a:extLst>
              <a:ext uri="{FF2B5EF4-FFF2-40B4-BE49-F238E27FC236}">
                <a16:creationId xmlns:a16="http://schemas.microsoft.com/office/drawing/2014/main" id="{74F20617-E4F8-DE4E-AF94-4D7E5F2B1591}"/>
              </a:ext>
            </a:extLst>
          </p:cNvPr>
          <p:cNvGrpSpPr/>
          <p:nvPr/>
        </p:nvGrpSpPr>
        <p:grpSpPr>
          <a:xfrm>
            <a:off x="3922267" y="5282556"/>
            <a:ext cx="4347463" cy="589222"/>
            <a:chOff x="3500624" y="5269737"/>
            <a:chExt cx="4347463" cy="589222"/>
          </a:xfrm>
        </p:grpSpPr>
        <p:pic>
          <p:nvPicPr>
            <p:cNvPr id="20" name="Picture 19">
              <a:extLst>
                <a:ext uri="{FF2B5EF4-FFF2-40B4-BE49-F238E27FC236}">
                  <a16:creationId xmlns:a16="http://schemas.microsoft.com/office/drawing/2014/main" id="{9B537956-90E5-5940-AABA-4F28C2175AC7}"/>
                </a:ext>
              </a:extLst>
            </p:cNvPr>
            <p:cNvPicPr>
              <a:picLocks noChangeAspect="1"/>
            </p:cNvPicPr>
            <p:nvPr/>
          </p:nvPicPr>
          <p:blipFill>
            <a:blip r:embed="rId11"/>
            <a:stretch>
              <a:fillRect/>
            </a:stretch>
          </p:blipFill>
          <p:spPr>
            <a:xfrm>
              <a:off x="3500624" y="5269737"/>
              <a:ext cx="2133601" cy="559950"/>
            </a:xfrm>
            <a:prstGeom prst="rect">
              <a:avLst/>
            </a:prstGeom>
          </p:spPr>
        </p:pic>
        <p:pic>
          <p:nvPicPr>
            <p:cNvPr id="21" name="Picture 20">
              <a:extLst>
                <a:ext uri="{FF2B5EF4-FFF2-40B4-BE49-F238E27FC236}">
                  <a16:creationId xmlns:a16="http://schemas.microsoft.com/office/drawing/2014/main" id="{53CE66FA-8DBF-C143-B1B1-342CB22529A8}"/>
                </a:ext>
              </a:extLst>
            </p:cNvPr>
            <p:cNvPicPr>
              <a:picLocks noChangeAspect="1"/>
            </p:cNvPicPr>
            <p:nvPr/>
          </p:nvPicPr>
          <p:blipFill>
            <a:blip r:embed="rId12"/>
            <a:stretch>
              <a:fillRect/>
            </a:stretch>
          </p:blipFill>
          <p:spPr>
            <a:xfrm>
              <a:off x="6176767" y="5295374"/>
              <a:ext cx="1671320" cy="563585"/>
            </a:xfrm>
            <a:prstGeom prst="rect">
              <a:avLst/>
            </a:prstGeom>
          </p:spPr>
        </p:pic>
      </p:grpSp>
    </p:spTree>
    <p:extLst>
      <p:ext uri="{BB962C8B-B14F-4D97-AF65-F5344CB8AC3E}">
        <p14:creationId xmlns:p14="http://schemas.microsoft.com/office/powerpoint/2010/main" val="500547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12F824-A874-694D-9303-73A07ACB63AB}"/>
              </a:ext>
            </a:extLst>
          </p:cNvPr>
          <p:cNvSpPr/>
          <p:nvPr/>
        </p:nvSpPr>
        <p:spPr>
          <a:xfrm>
            <a:off x="-39624" y="-100584"/>
            <a:ext cx="12271248" cy="7070049"/>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ln>
                <a:solidFill>
                  <a:schemeClr val="tx1"/>
                </a:solidFill>
              </a:ln>
            </a:endParaRPr>
          </a:p>
        </p:txBody>
      </p:sp>
      <p:pic>
        <p:nvPicPr>
          <p:cNvPr id="20" name="Picture 19">
            <a:extLst>
              <a:ext uri="{FF2B5EF4-FFF2-40B4-BE49-F238E27FC236}">
                <a16:creationId xmlns:a16="http://schemas.microsoft.com/office/drawing/2014/main" id="{8D867352-4BFF-3B41-8E86-145A529A4867}"/>
              </a:ext>
            </a:extLst>
          </p:cNvPr>
          <p:cNvPicPr>
            <a:picLocks noChangeAspect="1"/>
          </p:cNvPicPr>
          <p:nvPr/>
        </p:nvPicPr>
        <p:blipFill>
          <a:blip r:embed="rId3"/>
          <a:stretch>
            <a:fillRect/>
          </a:stretch>
        </p:blipFill>
        <p:spPr>
          <a:xfrm>
            <a:off x="6502178" y="1480519"/>
            <a:ext cx="5438375" cy="1370942"/>
          </a:xfrm>
          <a:prstGeom prst="rect">
            <a:avLst/>
          </a:prstGeom>
        </p:spPr>
      </p:pic>
      <p:sp>
        <p:nvSpPr>
          <p:cNvPr id="5" name="Rectangle 4">
            <a:extLst>
              <a:ext uri="{FF2B5EF4-FFF2-40B4-BE49-F238E27FC236}">
                <a16:creationId xmlns:a16="http://schemas.microsoft.com/office/drawing/2014/main" id="{0FC00E97-9600-4E4B-9962-72362E67C517}"/>
              </a:ext>
            </a:extLst>
          </p:cNvPr>
          <p:cNvSpPr/>
          <p:nvPr/>
        </p:nvSpPr>
        <p:spPr>
          <a:xfrm>
            <a:off x="502918" y="242397"/>
            <a:ext cx="11437635" cy="56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00" b="1" dirty="0">
              <a:solidFill>
                <a:srgbClr val="E6007E"/>
              </a:solidFill>
              <a:latin typeface="Brandon Grotesque" panose="020B0503020203060202" pitchFamily="34" charset="77"/>
            </a:endParaRPr>
          </a:p>
        </p:txBody>
      </p:sp>
      <p:pic>
        <p:nvPicPr>
          <p:cNvPr id="8" name="Picture 7">
            <a:extLst>
              <a:ext uri="{FF2B5EF4-FFF2-40B4-BE49-F238E27FC236}">
                <a16:creationId xmlns:a16="http://schemas.microsoft.com/office/drawing/2014/main" id="{218EED89-DBD6-294A-9420-D65FBC81B1B1}"/>
              </a:ext>
            </a:extLst>
          </p:cNvPr>
          <p:cNvPicPr>
            <a:picLocks noChangeAspect="1"/>
          </p:cNvPicPr>
          <p:nvPr/>
        </p:nvPicPr>
        <p:blipFill>
          <a:blip r:embed="rId4"/>
          <a:stretch>
            <a:fillRect/>
          </a:stretch>
        </p:blipFill>
        <p:spPr>
          <a:xfrm>
            <a:off x="502920" y="1021080"/>
            <a:ext cx="5859780" cy="3993207"/>
          </a:xfrm>
          <a:prstGeom prst="rect">
            <a:avLst/>
          </a:prstGeom>
        </p:spPr>
      </p:pic>
      <p:sp>
        <p:nvSpPr>
          <p:cNvPr id="22" name="Rectangle 21">
            <a:extLst>
              <a:ext uri="{FF2B5EF4-FFF2-40B4-BE49-F238E27FC236}">
                <a16:creationId xmlns:a16="http://schemas.microsoft.com/office/drawing/2014/main" id="{0B8BC838-E07E-8A45-9AD9-96A520F6BD32}"/>
              </a:ext>
            </a:extLst>
          </p:cNvPr>
          <p:cNvSpPr/>
          <p:nvPr/>
        </p:nvSpPr>
        <p:spPr>
          <a:xfrm>
            <a:off x="502918" y="5236876"/>
            <a:ext cx="11437635" cy="680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4000" b="1" dirty="0">
              <a:solidFill>
                <a:srgbClr val="E6007E"/>
              </a:solidFill>
              <a:latin typeface="Brandon Grotesque" panose="020B0503020203060202" pitchFamily="34" charset="77"/>
            </a:endParaRPr>
          </a:p>
        </p:txBody>
      </p:sp>
      <p:pic>
        <p:nvPicPr>
          <p:cNvPr id="3" name="Picture 2">
            <a:extLst>
              <a:ext uri="{FF2B5EF4-FFF2-40B4-BE49-F238E27FC236}">
                <a16:creationId xmlns:a16="http://schemas.microsoft.com/office/drawing/2014/main" id="{1D50AFD6-1CB7-384D-B4FB-1E3F572BD0D8}"/>
              </a:ext>
            </a:extLst>
          </p:cNvPr>
          <p:cNvPicPr>
            <a:picLocks noChangeAspect="1"/>
          </p:cNvPicPr>
          <p:nvPr/>
        </p:nvPicPr>
        <p:blipFill>
          <a:blip r:embed="rId5"/>
          <a:stretch>
            <a:fillRect/>
          </a:stretch>
        </p:blipFill>
        <p:spPr>
          <a:xfrm>
            <a:off x="380685" y="6085137"/>
            <a:ext cx="5859780" cy="497822"/>
          </a:xfrm>
          <a:prstGeom prst="rect">
            <a:avLst/>
          </a:prstGeom>
        </p:spPr>
      </p:pic>
      <p:pic>
        <p:nvPicPr>
          <p:cNvPr id="23" name="Picture 22">
            <a:extLst>
              <a:ext uri="{FF2B5EF4-FFF2-40B4-BE49-F238E27FC236}">
                <a16:creationId xmlns:a16="http://schemas.microsoft.com/office/drawing/2014/main" id="{F1ACF665-E230-7B4F-8542-E6F73B643292}"/>
              </a:ext>
            </a:extLst>
          </p:cNvPr>
          <p:cNvPicPr>
            <a:picLocks noChangeAspect="1"/>
          </p:cNvPicPr>
          <p:nvPr/>
        </p:nvPicPr>
        <p:blipFill>
          <a:blip r:embed="rId5"/>
          <a:stretch>
            <a:fillRect/>
          </a:stretch>
        </p:blipFill>
        <p:spPr>
          <a:xfrm>
            <a:off x="6132757" y="6085137"/>
            <a:ext cx="5859780" cy="497822"/>
          </a:xfrm>
          <a:prstGeom prst="rect">
            <a:avLst/>
          </a:prstGeom>
        </p:spPr>
      </p:pic>
      <p:sp>
        <p:nvSpPr>
          <p:cNvPr id="6" name="TextBox 5">
            <a:extLst>
              <a:ext uri="{FF2B5EF4-FFF2-40B4-BE49-F238E27FC236}">
                <a16:creationId xmlns:a16="http://schemas.microsoft.com/office/drawing/2014/main" id="{BF4F10C5-0936-2244-B0E6-271CEA63E50D}"/>
              </a:ext>
            </a:extLst>
          </p:cNvPr>
          <p:cNvSpPr txBox="1"/>
          <p:nvPr/>
        </p:nvSpPr>
        <p:spPr>
          <a:xfrm>
            <a:off x="502918" y="6630911"/>
            <a:ext cx="2883078" cy="338554"/>
          </a:xfrm>
          <a:prstGeom prst="rect">
            <a:avLst/>
          </a:prstGeom>
          <a:noFill/>
        </p:spPr>
        <p:txBody>
          <a:bodyPr wrap="square" rtlCol="0">
            <a:spAutoFit/>
          </a:bodyPr>
          <a:lstStyle/>
          <a:p>
            <a:r>
              <a:rPr lang="en-AU" sz="800" i="1" dirty="0">
                <a:solidFill>
                  <a:schemeClr val="bg1"/>
                </a:solidFill>
                <a:latin typeface="Avenir Next Condensed" panose="020B0506020202020204" pitchFamily="34" charset="0"/>
              </a:rPr>
              <a:t>Artwork: ‘Heart of a child’ by Lara Went, Worimi Artist</a:t>
            </a:r>
          </a:p>
          <a:p>
            <a:endParaRPr lang="en-AU" sz="800" i="1" dirty="0">
              <a:solidFill>
                <a:schemeClr val="bg1"/>
              </a:solidFill>
              <a:latin typeface="Avenir Next Condensed" panose="020B0506020202020204" pitchFamily="34" charset="0"/>
            </a:endParaRPr>
          </a:p>
        </p:txBody>
      </p:sp>
      <p:sp>
        <p:nvSpPr>
          <p:cNvPr id="12" name="Oval 11">
            <a:extLst>
              <a:ext uri="{FF2B5EF4-FFF2-40B4-BE49-F238E27FC236}">
                <a16:creationId xmlns:a16="http://schemas.microsoft.com/office/drawing/2014/main" id="{645A6676-7570-C04A-AF34-E83156585BF9}"/>
              </a:ext>
            </a:extLst>
          </p:cNvPr>
          <p:cNvSpPr/>
          <p:nvPr/>
        </p:nvSpPr>
        <p:spPr>
          <a:xfrm>
            <a:off x="11390586" y="319521"/>
            <a:ext cx="433552" cy="433552"/>
          </a:xfrm>
          <a:prstGeom prst="ellipse">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a:extLst>
              <a:ext uri="{FF2B5EF4-FFF2-40B4-BE49-F238E27FC236}">
                <a16:creationId xmlns:a16="http://schemas.microsoft.com/office/drawing/2014/main" id="{2A0A7090-47CC-5B4F-87B6-25722873B057}"/>
              </a:ext>
            </a:extLst>
          </p:cNvPr>
          <p:cNvPicPr>
            <a:picLocks noChangeAspect="1"/>
          </p:cNvPicPr>
          <p:nvPr/>
        </p:nvPicPr>
        <p:blipFill>
          <a:blip r:embed="rId6"/>
          <a:stretch>
            <a:fillRect/>
          </a:stretch>
        </p:blipFill>
        <p:spPr>
          <a:xfrm>
            <a:off x="6492588" y="3056820"/>
            <a:ext cx="2678761" cy="1235405"/>
          </a:xfrm>
          <a:prstGeom prst="rect">
            <a:avLst/>
          </a:prstGeom>
        </p:spPr>
      </p:pic>
      <p:pic>
        <p:nvPicPr>
          <p:cNvPr id="19" name="Picture 18">
            <a:extLst>
              <a:ext uri="{FF2B5EF4-FFF2-40B4-BE49-F238E27FC236}">
                <a16:creationId xmlns:a16="http://schemas.microsoft.com/office/drawing/2014/main" id="{017252EA-64D4-3D4E-B96B-53B30F971AB4}"/>
              </a:ext>
            </a:extLst>
          </p:cNvPr>
          <p:cNvPicPr>
            <a:picLocks noChangeAspect="1"/>
          </p:cNvPicPr>
          <p:nvPr/>
        </p:nvPicPr>
        <p:blipFill>
          <a:blip r:embed="rId7"/>
          <a:stretch>
            <a:fillRect/>
          </a:stretch>
        </p:blipFill>
        <p:spPr>
          <a:xfrm>
            <a:off x="9262286" y="3056055"/>
            <a:ext cx="2678761" cy="1228619"/>
          </a:xfrm>
          <a:prstGeom prst="rect">
            <a:avLst/>
          </a:prstGeom>
        </p:spPr>
      </p:pic>
      <p:pic>
        <p:nvPicPr>
          <p:cNvPr id="21" name="Picture 20">
            <a:extLst>
              <a:ext uri="{FF2B5EF4-FFF2-40B4-BE49-F238E27FC236}">
                <a16:creationId xmlns:a16="http://schemas.microsoft.com/office/drawing/2014/main" id="{7FB7149F-233B-2447-AEFA-2161D1FD3645}"/>
              </a:ext>
            </a:extLst>
          </p:cNvPr>
          <p:cNvPicPr>
            <a:picLocks noChangeAspect="1"/>
          </p:cNvPicPr>
          <p:nvPr/>
        </p:nvPicPr>
        <p:blipFill>
          <a:blip r:embed="rId8"/>
          <a:stretch>
            <a:fillRect/>
          </a:stretch>
        </p:blipFill>
        <p:spPr>
          <a:xfrm>
            <a:off x="614199" y="1152448"/>
            <a:ext cx="5626266" cy="3747123"/>
          </a:xfrm>
          <a:prstGeom prst="rect">
            <a:avLst/>
          </a:prstGeom>
        </p:spPr>
      </p:pic>
      <p:pic>
        <p:nvPicPr>
          <p:cNvPr id="2" name="Picture 1">
            <a:extLst>
              <a:ext uri="{FF2B5EF4-FFF2-40B4-BE49-F238E27FC236}">
                <a16:creationId xmlns:a16="http://schemas.microsoft.com/office/drawing/2014/main" id="{540BFD8F-2086-3E42-BFE7-48F9B72093D4}"/>
              </a:ext>
            </a:extLst>
          </p:cNvPr>
          <p:cNvPicPr>
            <a:picLocks noChangeAspect="1"/>
          </p:cNvPicPr>
          <p:nvPr/>
        </p:nvPicPr>
        <p:blipFill>
          <a:blip r:embed="rId9"/>
          <a:stretch>
            <a:fillRect/>
          </a:stretch>
        </p:blipFill>
        <p:spPr>
          <a:xfrm>
            <a:off x="3472089" y="319521"/>
            <a:ext cx="5247821" cy="432275"/>
          </a:xfrm>
          <a:prstGeom prst="rect">
            <a:avLst/>
          </a:prstGeom>
        </p:spPr>
      </p:pic>
      <p:pic>
        <p:nvPicPr>
          <p:cNvPr id="7" name="Picture 6">
            <a:extLst>
              <a:ext uri="{FF2B5EF4-FFF2-40B4-BE49-F238E27FC236}">
                <a16:creationId xmlns:a16="http://schemas.microsoft.com/office/drawing/2014/main" id="{2CA34B00-575F-1742-B2D6-BC7162A6380C}"/>
              </a:ext>
            </a:extLst>
          </p:cNvPr>
          <p:cNvPicPr>
            <a:picLocks noChangeAspect="1"/>
          </p:cNvPicPr>
          <p:nvPr/>
        </p:nvPicPr>
        <p:blipFill>
          <a:blip r:embed="rId10"/>
          <a:stretch>
            <a:fillRect/>
          </a:stretch>
        </p:blipFill>
        <p:spPr>
          <a:xfrm>
            <a:off x="11519096" y="401575"/>
            <a:ext cx="178777" cy="268165"/>
          </a:xfrm>
          <a:prstGeom prst="rect">
            <a:avLst/>
          </a:prstGeom>
        </p:spPr>
      </p:pic>
      <p:grpSp>
        <p:nvGrpSpPr>
          <p:cNvPr id="24" name="Group 23">
            <a:extLst>
              <a:ext uri="{FF2B5EF4-FFF2-40B4-BE49-F238E27FC236}">
                <a16:creationId xmlns:a16="http://schemas.microsoft.com/office/drawing/2014/main" id="{997DDA3C-C5D5-924F-87C7-46FF69558655}"/>
              </a:ext>
            </a:extLst>
          </p:cNvPr>
          <p:cNvGrpSpPr/>
          <p:nvPr/>
        </p:nvGrpSpPr>
        <p:grpSpPr>
          <a:xfrm>
            <a:off x="3922267" y="5282556"/>
            <a:ext cx="4347463" cy="589222"/>
            <a:chOff x="3500624" y="5269737"/>
            <a:chExt cx="4347463" cy="589222"/>
          </a:xfrm>
        </p:grpSpPr>
        <p:pic>
          <p:nvPicPr>
            <p:cNvPr id="25" name="Picture 24">
              <a:extLst>
                <a:ext uri="{FF2B5EF4-FFF2-40B4-BE49-F238E27FC236}">
                  <a16:creationId xmlns:a16="http://schemas.microsoft.com/office/drawing/2014/main" id="{59B3CEFD-D34A-BE4F-BFE7-53559F5B5683}"/>
                </a:ext>
              </a:extLst>
            </p:cNvPr>
            <p:cNvPicPr>
              <a:picLocks noChangeAspect="1"/>
            </p:cNvPicPr>
            <p:nvPr/>
          </p:nvPicPr>
          <p:blipFill>
            <a:blip r:embed="rId11"/>
            <a:stretch>
              <a:fillRect/>
            </a:stretch>
          </p:blipFill>
          <p:spPr>
            <a:xfrm>
              <a:off x="3500624" y="5269737"/>
              <a:ext cx="2133601" cy="559950"/>
            </a:xfrm>
            <a:prstGeom prst="rect">
              <a:avLst/>
            </a:prstGeom>
          </p:spPr>
        </p:pic>
        <p:pic>
          <p:nvPicPr>
            <p:cNvPr id="26" name="Picture 25">
              <a:extLst>
                <a:ext uri="{FF2B5EF4-FFF2-40B4-BE49-F238E27FC236}">
                  <a16:creationId xmlns:a16="http://schemas.microsoft.com/office/drawing/2014/main" id="{38A6BD3E-170E-8949-8603-1DA2DFECCE48}"/>
                </a:ext>
              </a:extLst>
            </p:cNvPr>
            <p:cNvPicPr>
              <a:picLocks noChangeAspect="1"/>
            </p:cNvPicPr>
            <p:nvPr/>
          </p:nvPicPr>
          <p:blipFill>
            <a:blip r:embed="rId12"/>
            <a:stretch>
              <a:fillRect/>
            </a:stretch>
          </p:blipFill>
          <p:spPr>
            <a:xfrm>
              <a:off x="6176767" y="5295374"/>
              <a:ext cx="1671320" cy="563585"/>
            </a:xfrm>
            <a:prstGeom prst="rect">
              <a:avLst/>
            </a:prstGeom>
          </p:spPr>
        </p:pic>
      </p:grpSp>
    </p:spTree>
    <p:extLst>
      <p:ext uri="{BB962C8B-B14F-4D97-AF65-F5344CB8AC3E}">
        <p14:creationId xmlns:p14="http://schemas.microsoft.com/office/powerpoint/2010/main" val="943322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12F824-A874-694D-9303-73A07ACB63AB}"/>
              </a:ext>
            </a:extLst>
          </p:cNvPr>
          <p:cNvSpPr/>
          <p:nvPr/>
        </p:nvSpPr>
        <p:spPr>
          <a:xfrm>
            <a:off x="-44196" y="-41148"/>
            <a:ext cx="12280392" cy="6940296"/>
          </a:xfrm>
          <a:prstGeom prst="rect">
            <a:avLst/>
          </a:prstGeom>
          <a:solidFill>
            <a:srgbClr val="66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ln>
                <a:solidFill>
                  <a:schemeClr val="tx1"/>
                </a:solidFill>
              </a:ln>
            </a:endParaRPr>
          </a:p>
        </p:txBody>
      </p:sp>
      <p:pic>
        <p:nvPicPr>
          <p:cNvPr id="10" name="Picture 9">
            <a:extLst>
              <a:ext uri="{FF2B5EF4-FFF2-40B4-BE49-F238E27FC236}">
                <a16:creationId xmlns:a16="http://schemas.microsoft.com/office/drawing/2014/main" id="{A9AC7CE9-83A9-8C41-908F-4830F25974C4}"/>
              </a:ext>
            </a:extLst>
          </p:cNvPr>
          <p:cNvPicPr>
            <a:picLocks noChangeAspect="1"/>
          </p:cNvPicPr>
          <p:nvPr/>
        </p:nvPicPr>
        <p:blipFill>
          <a:blip r:embed="rId3"/>
          <a:stretch>
            <a:fillRect/>
          </a:stretch>
        </p:blipFill>
        <p:spPr>
          <a:xfrm>
            <a:off x="502918" y="1021080"/>
            <a:ext cx="5859780" cy="3993207"/>
          </a:xfrm>
          <a:prstGeom prst="rect">
            <a:avLst/>
          </a:prstGeom>
        </p:spPr>
      </p:pic>
      <p:sp>
        <p:nvSpPr>
          <p:cNvPr id="5" name="Rectangle 4">
            <a:extLst>
              <a:ext uri="{FF2B5EF4-FFF2-40B4-BE49-F238E27FC236}">
                <a16:creationId xmlns:a16="http://schemas.microsoft.com/office/drawing/2014/main" id="{0FC00E97-9600-4E4B-9962-72362E67C517}"/>
              </a:ext>
            </a:extLst>
          </p:cNvPr>
          <p:cNvSpPr/>
          <p:nvPr/>
        </p:nvSpPr>
        <p:spPr>
          <a:xfrm>
            <a:off x="502918" y="242397"/>
            <a:ext cx="11437635" cy="56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00" b="1" dirty="0">
              <a:solidFill>
                <a:srgbClr val="662483"/>
              </a:solidFill>
              <a:latin typeface="Brandon Grotesque" panose="020B0503020203060202" pitchFamily="34" charset="77"/>
            </a:endParaRPr>
          </a:p>
        </p:txBody>
      </p:sp>
      <p:sp>
        <p:nvSpPr>
          <p:cNvPr id="22" name="Rectangle 21">
            <a:extLst>
              <a:ext uri="{FF2B5EF4-FFF2-40B4-BE49-F238E27FC236}">
                <a16:creationId xmlns:a16="http://schemas.microsoft.com/office/drawing/2014/main" id="{0B8BC838-E07E-8A45-9AD9-96A520F6BD32}"/>
              </a:ext>
            </a:extLst>
          </p:cNvPr>
          <p:cNvSpPr/>
          <p:nvPr/>
        </p:nvSpPr>
        <p:spPr>
          <a:xfrm>
            <a:off x="502918" y="5236876"/>
            <a:ext cx="11437635" cy="680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4000" b="1" dirty="0">
              <a:solidFill>
                <a:srgbClr val="E6007E"/>
              </a:solidFill>
              <a:latin typeface="Brandon Grotesque" panose="020B0503020203060202" pitchFamily="34" charset="77"/>
            </a:endParaRPr>
          </a:p>
        </p:txBody>
      </p:sp>
      <p:pic>
        <p:nvPicPr>
          <p:cNvPr id="3" name="Picture 2">
            <a:extLst>
              <a:ext uri="{FF2B5EF4-FFF2-40B4-BE49-F238E27FC236}">
                <a16:creationId xmlns:a16="http://schemas.microsoft.com/office/drawing/2014/main" id="{1D50AFD6-1CB7-384D-B4FB-1E3F572BD0D8}"/>
              </a:ext>
            </a:extLst>
          </p:cNvPr>
          <p:cNvPicPr>
            <a:picLocks noChangeAspect="1"/>
          </p:cNvPicPr>
          <p:nvPr/>
        </p:nvPicPr>
        <p:blipFill>
          <a:blip r:embed="rId4"/>
          <a:stretch>
            <a:fillRect/>
          </a:stretch>
        </p:blipFill>
        <p:spPr>
          <a:xfrm>
            <a:off x="380685" y="6085137"/>
            <a:ext cx="5859780" cy="497822"/>
          </a:xfrm>
          <a:prstGeom prst="rect">
            <a:avLst/>
          </a:prstGeom>
        </p:spPr>
      </p:pic>
      <p:pic>
        <p:nvPicPr>
          <p:cNvPr id="23" name="Picture 22">
            <a:extLst>
              <a:ext uri="{FF2B5EF4-FFF2-40B4-BE49-F238E27FC236}">
                <a16:creationId xmlns:a16="http://schemas.microsoft.com/office/drawing/2014/main" id="{F1ACF665-E230-7B4F-8542-E6F73B643292}"/>
              </a:ext>
            </a:extLst>
          </p:cNvPr>
          <p:cNvPicPr>
            <a:picLocks noChangeAspect="1"/>
          </p:cNvPicPr>
          <p:nvPr/>
        </p:nvPicPr>
        <p:blipFill>
          <a:blip r:embed="rId4"/>
          <a:stretch>
            <a:fillRect/>
          </a:stretch>
        </p:blipFill>
        <p:spPr>
          <a:xfrm>
            <a:off x="6132757" y="6085137"/>
            <a:ext cx="5859780" cy="497822"/>
          </a:xfrm>
          <a:prstGeom prst="rect">
            <a:avLst/>
          </a:prstGeom>
        </p:spPr>
      </p:pic>
      <p:sp>
        <p:nvSpPr>
          <p:cNvPr id="6" name="TextBox 5">
            <a:extLst>
              <a:ext uri="{FF2B5EF4-FFF2-40B4-BE49-F238E27FC236}">
                <a16:creationId xmlns:a16="http://schemas.microsoft.com/office/drawing/2014/main" id="{BF4F10C5-0936-2244-B0E6-271CEA63E50D}"/>
              </a:ext>
            </a:extLst>
          </p:cNvPr>
          <p:cNvSpPr txBox="1"/>
          <p:nvPr/>
        </p:nvSpPr>
        <p:spPr>
          <a:xfrm>
            <a:off x="502918" y="6630911"/>
            <a:ext cx="2883078" cy="338554"/>
          </a:xfrm>
          <a:prstGeom prst="rect">
            <a:avLst/>
          </a:prstGeom>
          <a:noFill/>
        </p:spPr>
        <p:txBody>
          <a:bodyPr wrap="square" rtlCol="0">
            <a:spAutoFit/>
          </a:bodyPr>
          <a:lstStyle/>
          <a:p>
            <a:r>
              <a:rPr lang="en-AU" sz="800" i="1" dirty="0">
                <a:solidFill>
                  <a:schemeClr val="bg1"/>
                </a:solidFill>
                <a:latin typeface="Avenir Next Condensed" panose="020B0506020202020204" pitchFamily="34" charset="0"/>
              </a:rPr>
              <a:t>Artwork: ‘Heart of a child’ by Lara Went, Worimi Artist</a:t>
            </a:r>
          </a:p>
          <a:p>
            <a:endParaRPr lang="en-AU" sz="800" i="1" dirty="0">
              <a:solidFill>
                <a:schemeClr val="bg1"/>
              </a:solidFill>
              <a:latin typeface="Avenir Next Condensed" panose="020B0506020202020204" pitchFamily="34" charset="0"/>
            </a:endParaRPr>
          </a:p>
        </p:txBody>
      </p:sp>
      <p:sp>
        <p:nvSpPr>
          <p:cNvPr id="12" name="Oval 11">
            <a:extLst>
              <a:ext uri="{FF2B5EF4-FFF2-40B4-BE49-F238E27FC236}">
                <a16:creationId xmlns:a16="http://schemas.microsoft.com/office/drawing/2014/main" id="{645A6676-7570-C04A-AF34-E83156585BF9}"/>
              </a:ext>
            </a:extLst>
          </p:cNvPr>
          <p:cNvSpPr/>
          <p:nvPr/>
        </p:nvSpPr>
        <p:spPr>
          <a:xfrm>
            <a:off x="11390586" y="319521"/>
            <a:ext cx="433552" cy="433552"/>
          </a:xfrm>
          <a:prstGeom prst="ellipse">
            <a:avLst/>
          </a:prstGeom>
          <a:solidFill>
            <a:srgbClr val="66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F7D6E800-84CC-A049-B8AC-F689DAEDA021}"/>
              </a:ext>
            </a:extLst>
          </p:cNvPr>
          <p:cNvPicPr>
            <a:picLocks noChangeAspect="1"/>
          </p:cNvPicPr>
          <p:nvPr/>
        </p:nvPicPr>
        <p:blipFill>
          <a:blip r:embed="rId5"/>
          <a:stretch>
            <a:fillRect/>
          </a:stretch>
        </p:blipFill>
        <p:spPr>
          <a:xfrm>
            <a:off x="636275" y="1132251"/>
            <a:ext cx="5604190" cy="3754728"/>
          </a:xfrm>
          <a:prstGeom prst="rect">
            <a:avLst/>
          </a:prstGeom>
        </p:spPr>
      </p:pic>
      <p:pic>
        <p:nvPicPr>
          <p:cNvPr id="7" name="Picture 6">
            <a:extLst>
              <a:ext uri="{FF2B5EF4-FFF2-40B4-BE49-F238E27FC236}">
                <a16:creationId xmlns:a16="http://schemas.microsoft.com/office/drawing/2014/main" id="{762C6C61-C577-3F48-825B-F2B02583290A}"/>
              </a:ext>
            </a:extLst>
          </p:cNvPr>
          <p:cNvPicPr>
            <a:picLocks noChangeAspect="1"/>
          </p:cNvPicPr>
          <p:nvPr/>
        </p:nvPicPr>
        <p:blipFill>
          <a:blip r:embed="rId6"/>
          <a:stretch>
            <a:fillRect/>
          </a:stretch>
        </p:blipFill>
        <p:spPr>
          <a:xfrm>
            <a:off x="6492588" y="1601739"/>
            <a:ext cx="5447968" cy="1236934"/>
          </a:xfrm>
          <a:prstGeom prst="rect">
            <a:avLst/>
          </a:prstGeom>
        </p:spPr>
      </p:pic>
      <p:pic>
        <p:nvPicPr>
          <p:cNvPr id="8" name="Picture 7">
            <a:extLst>
              <a:ext uri="{FF2B5EF4-FFF2-40B4-BE49-F238E27FC236}">
                <a16:creationId xmlns:a16="http://schemas.microsoft.com/office/drawing/2014/main" id="{F5CFDC3E-0A35-B34E-A5D3-5B8006F1FF48}"/>
              </a:ext>
            </a:extLst>
          </p:cNvPr>
          <p:cNvPicPr>
            <a:picLocks noChangeAspect="1"/>
          </p:cNvPicPr>
          <p:nvPr/>
        </p:nvPicPr>
        <p:blipFill>
          <a:blip r:embed="rId7"/>
          <a:stretch>
            <a:fillRect/>
          </a:stretch>
        </p:blipFill>
        <p:spPr>
          <a:xfrm>
            <a:off x="6492588" y="3052685"/>
            <a:ext cx="2678762" cy="1320932"/>
          </a:xfrm>
          <a:prstGeom prst="rect">
            <a:avLst/>
          </a:prstGeom>
        </p:spPr>
      </p:pic>
      <p:pic>
        <p:nvPicPr>
          <p:cNvPr id="9" name="Picture 8">
            <a:extLst>
              <a:ext uri="{FF2B5EF4-FFF2-40B4-BE49-F238E27FC236}">
                <a16:creationId xmlns:a16="http://schemas.microsoft.com/office/drawing/2014/main" id="{D027D37B-5324-9744-BEBD-6832AE7D15AD}"/>
              </a:ext>
            </a:extLst>
          </p:cNvPr>
          <p:cNvPicPr>
            <a:picLocks noChangeAspect="1"/>
          </p:cNvPicPr>
          <p:nvPr/>
        </p:nvPicPr>
        <p:blipFill>
          <a:blip r:embed="rId8"/>
          <a:stretch>
            <a:fillRect/>
          </a:stretch>
        </p:blipFill>
        <p:spPr>
          <a:xfrm>
            <a:off x="9260850" y="3042185"/>
            <a:ext cx="2678763" cy="1320932"/>
          </a:xfrm>
          <a:prstGeom prst="rect">
            <a:avLst/>
          </a:prstGeom>
        </p:spPr>
      </p:pic>
      <p:pic>
        <p:nvPicPr>
          <p:cNvPr id="11" name="Picture 10">
            <a:extLst>
              <a:ext uri="{FF2B5EF4-FFF2-40B4-BE49-F238E27FC236}">
                <a16:creationId xmlns:a16="http://schemas.microsoft.com/office/drawing/2014/main" id="{89F17959-C1A4-B741-95DA-A218FA18FF4A}"/>
              </a:ext>
            </a:extLst>
          </p:cNvPr>
          <p:cNvPicPr>
            <a:picLocks noChangeAspect="1"/>
          </p:cNvPicPr>
          <p:nvPr/>
        </p:nvPicPr>
        <p:blipFill>
          <a:blip r:embed="rId9"/>
          <a:stretch>
            <a:fillRect/>
          </a:stretch>
        </p:blipFill>
        <p:spPr>
          <a:xfrm>
            <a:off x="3558427" y="324443"/>
            <a:ext cx="4776651" cy="432668"/>
          </a:xfrm>
          <a:prstGeom prst="rect">
            <a:avLst/>
          </a:prstGeom>
        </p:spPr>
      </p:pic>
      <p:pic>
        <p:nvPicPr>
          <p:cNvPr id="13" name="Picture 12">
            <a:extLst>
              <a:ext uri="{FF2B5EF4-FFF2-40B4-BE49-F238E27FC236}">
                <a16:creationId xmlns:a16="http://schemas.microsoft.com/office/drawing/2014/main" id="{6C014CF8-66CE-AB4D-A674-6C9757DCE93A}"/>
              </a:ext>
            </a:extLst>
          </p:cNvPr>
          <p:cNvPicPr>
            <a:picLocks noChangeAspect="1"/>
          </p:cNvPicPr>
          <p:nvPr/>
        </p:nvPicPr>
        <p:blipFill>
          <a:blip r:embed="rId10"/>
          <a:stretch>
            <a:fillRect/>
          </a:stretch>
        </p:blipFill>
        <p:spPr>
          <a:xfrm>
            <a:off x="11527686" y="400993"/>
            <a:ext cx="176936" cy="270608"/>
          </a:xfrm>
          <a:prstGeom prst="rect">
            <a:avLst/>
          </a:prstGeom>
        </p:spPr>
      </p:pic>
      <p:grpSp>
        <p:nvGrpSpPr>
          <p:cNvPr id="19" name="Group 18">
            <a:extLst>
              <a:ext uri="{FF2B5EF4-FFF2-40B4-BE49-F238E27FC236}">
                <a16:creationId xmlns:a16="http://schemas.microsoft.com/office/drawing/2014/main" id="{4027D2FA-58DA-654C-9CDF-3C0652863964}"/>
              </a:ext>
            </a:extLst>
          </p:cNvPr>
          <p:cNvGrpSpPr/>
          <p:nvPr/>
        </p:nvGrpSpPr>
        <p:grpSpPr>
          <a:xfrm>
            <a:off x="3922267" y="5282556"/>
            <a:ext cx="4347463" cy="589222"/>
            <a:chOff x="3500624" y="5269737"/>
            <a:chExt cx="4347463" cy="589222"/>
          </a:xfrm>
        </p:grpSpPr>
        <p:pic>
          <p:nvPicPr>
            <p:cNvPr id="20" name="Picture 19">
              <a:extLst>
                <a:ext uri="{FF2B5EF4-FFF2-40B4-BE49-F238E27FC236}">
                  <a16:creationId xmlns:a16="http://schemas.microsoft.com/office/drawing/2014/main" id="{2993EB46-E45E-4644-BC3C-09AA37A931D1}"/>
                </a:ext>
              </a:extLst>
            </p:cNvPr>
            <p:cNvPicPr>
              <a:picLocks noChangeAspect="1"/>
            </p:cNvPicPr>
            <p:nvPr/>
          </p:nvPicPr>
          <p:blipFill>
            <a:blip r:embed="rId11"/>
            <a:stretch>
              <a:fillRect/>
            </a:stretch>
          </p:blipFill>
          <p:spPr>
            <a:xfrm>
              <a:off x="3500624" y="5269737"/>
              <a:ext cx="2133601" cy="559950"/>
            </a:xfrm>
            <a:prstGeom prst="rect">
              <a:avLst/>
            </a:prstGeom>
          </p:spPr>
        </p:pic>
        <p:pic>
          <p:nvPicPr>
            <p:cNvPr id="21" name="Picture 20">
              <a:extLst>
                <a:ext uri="{FF2B5EF4-FFF2-40B4-BE49-F238E27FC236}">
                  <a16:creationId xmlns:a16="http://schemas.microsoft.com/office/drawing/2014/main" id="{68D7D8E1-D18B-FC49-AD7A-5B45484A386B}"/>
                </a:ext>
              </a:extLst>
            </p:cNvPr>
            <p:cNvPicPr>
              <a:picLocks noChangeAspect="1"/>
            </p:cNvPicPr>
            <p:nvPr/>
          </p:nvPicPr>
          <p:blipFill>
            <a:blip r:embed="rId12"/>
            <a:stretch>
              <a:fillRect/>
            </a:stretch>
          </p:blipFill>
          <p:spPr>
            <a:xfrm>
              <a:off x="6176767" y="5295374"/>
              <a:ext cx="1671320" cy="563585"/>
            </a:xfrm>
            <a:prstGeom prst="rect">
              <a:avLst/>
            </a:prstGeom>
          </p:spPr>
        </p:pic>
      </p:grpSp>
    </p:spTree>
    <p:extLst>
      <p:ext uri="{BB962C8B-B14F-4D97-AF65-F5344CB8AC3E}">
        <p14:creationId xmlns:p14="http://schemas.microsoft.com/office/powerpoint/2010/main" val="3104371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12F824-A874-694D-9303-73A07ACB63AB}"/>
              </a:ext>
            </a:extLst>
          </p:cNvPr>
          <p:cNvSpPr/>
          <p:nvPr/>
        </p:nvSpPr>
        <p:spPr>
          <a:xfrm>
            <a:off x="0" y="0"/>
            <a:ext cx="12192000" cy="6858000"/>
          </a:xfrm>
          <a:prstGeom prst="rect">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ln>
                <a:solidFill>
                  <a:schemeClr val="tx1"/>
                </a:solidFill>
              </a:ln>
            </a:endParaRPr>
          </a:p>
        </p:txBody>
      </p:sp>
      <p:pic>
        <p:nvPicPr>
          <p:cNvPr id="8" name="Picture 7">
            <a:extLst>
              <a:ext uri="{FF2B5EF4-FFF2-40B4-BE49-F238E27FC236}">
                <a16:creationId xmlns:a16="http://schemas.microsoft.com/office/drawing/2014/main" id="{CD135306-FC6F-384D-9F99-B40A1EFCCD8B}"/>
              </a:ext>
            </a:extLst>
          </p:cNvPr>
          <p:cNvPicPr>
            <a:picLocks noChangeAspect="1"/>
          </p:cNvPicPr>
          <p:nvPr/>
        </p:nvPicPr>
        <p:blipFill>
          <a:blip r:embed="rId3"/>
          <a:stretch>
            <a:fillRect/>
          </a:stretch>
        </p:blipFill>
        <p:spPr>
          <a:xfrm>
            <a:off x="6527214" y="1604832"/>
            <a:ext cx="5449856" cy="1237363"/>
          </a:xfrm>
          <a:prstGeom prst="rect">
            <a:avLst/>
          </a:prstGeom>
        </p:spPr>
      </p:pic>
      <p:pic>
        <p:nvPicPr>
          <p:cNvPr id="2" name="Picture 1">
            <a:extLst>
              <a:ext uri="{FF2B5EF4-FFF2-40B4-BE49-F238E27FC236}">
                <a16:creationId xmlns:a16="http://schemas.microsoft.com/office/drawing/2014/main" id="{2B9F3D93-E54B-BD43-9D8A-BCB162A43F7E}"/>
              </a:ext>
            </a:extLst>
          </p:cNvPr>
          <p:cNvPicPr>
            <a:picLocks noChangeAspect="1"/>
          </p:cNvPicPr>
          <p:nvPr/>
        </p:nvPicPr>
        <p:blipFill>
          <a:blip r:embed="rId4"/>
          <a:stretch>
            <a:fillRect/>
          </a:stretch>
        </p:blipFill>
        <p:spPr>
          <a:xfrm>
            <a:off x="502918" y="1020360"/>
            <a:ext cx="5859780" cy="3993208"/>
          </a:xfrm>
          <a:prstGeom prst="rect">
            <a:avLst/>
          </a:prstGeom>
        </p:spPr>
      </p:pic>
      <p:sp>
        <p:nvSpPr>
          <p:cNvPr id="5" name="Rectangle 4">
            <a:extLst>
              <a:ext uri="{FF2B5EF4-FFF2-40B4-BE49-F238E27FC236}">
                <a16:creationId xmlns:a16="http://schemas.microsoft.com/office/drawing/2014/main" id="{0FC00E97-9600-4E4B-9962-72362E67C517}"/>
              </a:ext>
            </a:extLst>
          </p:cNvPr>
          <p:cNvSpPr/>
          <p:nvPr/>
        </p:nvSpPr>
        <p:spPr>
          <a:xfrm>
            <a:off x="502918" y="242397"/>
            <a:ext cx="11437635" cy="56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00" b="1" dirty="0">
              <a:solidFill>
                <a:srgbClr val="95C11F"/>
              </a:solidFill>
              <a:latin typeface="Brandon Grotesque" panose="020B0503020203060202" pitchFamily="34" charset="77"/>
            </a:endParaRPr>
          </a:p>
        </p:txBody>
      </p:sp>
      <p:sp>
        <p:nvSpPr>
          <p:cNvPr id="22" name="Rectangle 21">
            <a:extLst>
              <a:ext uri="{FF2B5EF4-FFF2-40B4-BE49-F238E27FC236}">
                <a16:creationId xmlns:a16="http://schemas.microsoft.com/office/drawing/2014/main" id="{0B8BC838-E07E-8A45-9AD9-96A520F6BD32}"/>
              </a:ext>
            </a:extLst>
          </p:cNvPr>
          <p:cNvSpPr/>
          <p:nvPr/>
        </p:nvSpPr>
        <p:spPr>
          <a:xfrm>
            <a:off x="502918" y="5236876"/>
            <a:ext cx="11437635" cy="680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4000" b="1" dirty="0">
              <a:solidFill>
                <a:srgbClr val="E6007E"/>
              </a:solidFill>
              <a:latin typeface="Brandon Grotesque" panose="020B0503020203060202" pitchFamily="34" charset="77"/>
            </a:endParaRPr>
          </a:p>
        </p:txBody>
      </p:sp>
      <p:pic>
        <p:nvPicPr>
          <p:cNvPr id="3" name="Picture 2">
            <a:extLst>
              <a:ext uri="{FF2B5EF4-FFF2-40B4-BE49-F238E27FC236}">
                <a16:creationId xmlns:a16="http://schemas.microsoft.com/office/drawing/2014/main" id="{1D50AFD6-1CB7-384D-B4FB-1E3F572BD0D8}"/>
              </a:ext>
            </a:extLst>
          </p:cNvPr>
          <p:cNvPicPr>
            <a:picLocks noChangeAspect="1"/>
          </p:cNvPicPr>
          <p:nvPr/>
        </p:nvPicPr>
        <p:blipFill>
          <a:blip r:embed="rId5"/>
          <a:stretch>
            <a:fillRect/>
          </a:stretch>
        </p:blipFill>
        <p:spPr>
          <a:xfrm>
            <a:off x="380685" y="6085137"/>
            <a:ext cx="5859780" cy="497822"/>
          </a:xfrm>
          <a:prstGeom prst="rect">
            <a:avLst/>
          </a:prstGeom>
        </p:spPr>
      </p:pic>
      <p:pic>
        <p:nvPicPr>
          <p:cNvPr id="23" name="Picture 22">
            <a:extLst>
              <a:ext uri="{FF2B5EF4-FFF2-40B4-BE49-F238E27FC236}">
                <a16:creationId xmlns:a16="http://schemas.microsoft.com/office/drawing/2014/main" id="{F1ACF665-E230-7B4F-8542-E6F73B643292}"/>
              </a:ext>
            </a:extLst>
          </p:cNvPr>
          <p:cNvPicPr>
            <a:picLocks noChangeAspect="1"/>
          </p:cNvPicPr>
          <p:nvPr/>
        </p:nvPicPr>
        <p:blipFill>
          <a:blip r:embed="rId5"/>
          <a:stretch>
            <a:fillRect/>
          </a:stretch>
        </p:blipFill>
        <p:spPr>
          <a:xfrm>
            <a:off x="6132757" y="6085137"/>
            <a:ext cx="5859780" cy="497822"/>
          </a:xfrm>
          <a:prstGeom prst="rect">
            <a:avLst/>
          </a:prstGeom>
        </p:spPr>
      </p:pic>
      <p:sp>
        <p:nvSpPr>
          <p:cNvPr id="6" name="TextBox 5">
            <a:extLst>
              <a:ext uri="{FF2B5EF4-FFF2-40B4-BE49-F238E27FC236}">
                <a16:creationId xmlns:a16="http://schemas.microsoft.com/office/drawing/2014/main" id="{BF4F10C5-0936-2244-B0E6-271CEA63E50D}"/>
              </a:ext>
            </a:extLst>
          </p:cNvPr>
          <p:cNvSpPr txBox="1"/>
          <p:nvPr/>
        </p:nvSpPr>
        <p:spPr>
          <a:xfrm>
            <a:off x="502918" y="6630911"/>
            <a:ext cx="2883078" cy="338554"/>
          </a:xfrm>
          <a:prstGeom prst="rect">
            <a:avLst/>
          </a:prstGeom>
          <a:noFill/>
        </p:spPr>
        <p:txBody>
          <a:bodyPr wrap="square" rtlCol="0">
            <a:spAutoFit/>
          </a:bodyPr>
          <a:lstStyle/>
          <a:p>
            <a:r>
              <a:rPr lang="en-AU" sz="800" i="1" dirty="0">
                <a:solidFill>
                  <a:schemeClr val="bg1"/>
                </a:solidFill>
                <a:latin typeface="Avenir Next Condensed" panose="020B0506020202020204" pitchFamily="34" charset="0"/>
              </a:rPr>
              <a:t>Artwork: ‘Heart of a child’ by Lara Went, Worimi Artist</a:t>
            </a:r>
          </a:p>
          <a:p>
            <a:endParaRPr lang="en-AU" sz="800" i="1" dirty="0">
              <a:solidFill>
                <a:schemeClr val="bg1"/>
              </a:solidFill>
              <a:latin typeface="Avenir Next Condensed" panose="020B0506020202020204" pitchFamily="34" charset="0"/>
            </a:endParaRPr>
          </a:p>
        </p:txBody>
      </p:sp>
      <p:sp>
        <p:nvSpPr>
          <p:cNvPr id="12" name="Oval 11">
            <a:extLst>
              <a:ext uri="{FF2B5EF4-FFF2-40B4-BE49-F238E27FC236}">
                <a16:creationId xmlns:a16="http://schemas.microsoft.com/office/drawing/2014/main" id="{645A6676-7570-C04A-AF34-E83156585BF9}"/>
              </a:ext>
            </a:extLst>
          </p:cNvPr>
          <p:cNvSpPr/>
          <p:nvPr/>
        </p:nvSpPr>
        <p:spPr>
          <a:xfrm>
            <a:off x="11390586" y="319521"/>
            <a:ext cx="433552" cy="433552"/>
          </a:xfrm>
          <a:prstGeom prst="ellipse">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DC4CE730-378B-674A-A346-1997F1D89EE7}"/>
              </a:ext>
            </a:extLst>
          </p:cNvPr>
          <p:cNvPicPr>
            <a:picLocks noChangeAspect="1"/>
          </p:cNvPicPr>
          <p:nvPr/>
        </p:nvPicPr>
        <p:blipFill>
          <a:blip r:embed="rId6"/>
          <a:stretch>
            <a:fillRect/>
          </a:stretch>
        </p:blipFill>
        <p:spPr>
          <a:xfrm>
            <a:off x="6527213" y="3067302"/>
            <a:ext cx="2678764" cy="1320933"/>
          </a:xfrm>
          <a:prstGeom prst="rect">
            <a:avLst/>
          </a:prstGeom>
        </p:spPr>
      </p:pic>
      <p:pic>
        <p:nvPicPr>
          <p:cNvPr id="10" name="Picture 9">
            <a:extLst>
              <a:ext uri="{FF2B5EF4-FFF2-40B4-BE49-F238E27FC236}">
                <a16:creationId xmlns:a16="http://schemas.microsoft.com/office/drawing/2014/main" id="{FB3C7CAE-A91E-D747-9A3D-93DFDE63FEBF}"/>
              </a:ext>
            </a:extLst>
          </p:cNvPr>
          <p:cNvPicPr>
            <a:picLocks noChangeAspect="1"/>
          </p:cNvPicPr>
          <p:nvPr/>
        </p:nvPicPr>
        <p:blipFill>
          <a:blip r:embed="rId7"/>
          <a:stretch>
            <a:fillRect/>
          </a:stretch>
        </p:blipFill>
        <p:spPr>
          <a:xfrm>
            <a:off x="614199" y="1144097"/>
            <a:ext cx="5604190" cy="3737187"/>
          </a:xfrm>
          <a:prstGeom prst="rect">
            <a:avLst/>
          </a:prstGeom>
        </p:spPr>
      </p:pic>
      <p:pic>
        <p:nvPicPr>
          <p:cNvPr id="16" name="Picture 15">
            <a:extLst>
              <a:ext uri="{FF2B5EF4-FFF2-40B4-BE49-F238E27FC236}">
                <a16:creationId xmlns:a16="http://schemas.microsoft.com/office/drawing/2014/main" id="{3C983EE5-1C07-624A-9060-3551335E98DC}"/>
              </a:ext>
            </a:extLst>
          </p:cNvPr>
          <p:cNvPicPr>
            <a:picLocks noChangeAspect="1"/>
          </p:cNvPicPr>
          <p:nvPr/>
        </p:nvPicPr>
        <p:blipFill>
          <a:blip r:embed="rId8"/>
          <a:stretch>
            <a:fillRect/>
          </a:stretch>
        </p:blipFill>
        <p:spPr>
          <a:xfrm>
            <a:off x="9315661" y="3065503"/>
            <a:ext cx="2678765" cy="1328313"/>
          </a:xfrm>
          <a:prstGeom prst="rect">
            <a:avLst/>
          </a:prstGeom>
        </p:spPr>
      </p:pic>
      <p:pic>
        <p:nvPicPr>
          <p:cNvPr id="7" name="Picture 6">
            <a:extLst>
              <a:ext uri="{FF2B5EF4-FFF2-40B4-BE49-F238E27FC236}">
                <a16:creationId xmlns:a16="http://schemas.microsoft.com/office/drawing/2014/main" id="{9E895834-CA9C-1440-B493-98DE68EF4D9B}"/>
              </a:ext>
            </a:extLst>
          </p:cNvPr>
          <p:cNvPicPr>
            <a:picLocks noChangeAspect="1"/>
          </p:cNvPicPr>
          <p:nvPr/>
        </p:nvPicPr>
        <p:blipFill>
          <a:blip r:embed="rId9"/>
          <a:stretch>
            <a:fillRect/>
          </a:stretch>
        </p:blipFill>
        <p:spPr>
          <a:xfrm>
            <a:off x="3279975" y="334773"/>
            <a:ext cx="5449856" cy="431159"/>
          </a:xfrm>
          <a:prstGeom prst="rect">
            <a:avLst/>
          </a:prstGeom>
        </p:spPr>
      </p:pic>
      <p:pic>
        <p:nvPicPr>
          <p:cNvPr id="11" name="Picture 10">
            <a:extLst>
              <a:ext uri="{FF2B5EF4-FFF2-40B4-BE49-F238E27FC236}">
                <a16:creationId xmlns:a16="http://schemas.microsoft.com/office/drawing/2014/main" id="{25FBB763-979B-144E-9FAA-A028CA2FB270}"/>
              </a:ext>
            </a:extLst>
          </p:cNvPr>
          <p:cNvPicPr>
            <a:picLocks noChangeAspect="1"/>
          </p:cNvPicPr>
          <p:nvPr/>
        </p:nvPicPr>
        <p:blipFill>
          <a:blip r:embed="rId10"/>
          <a:stretch>
            <a:fillRect/>
          </a:stretch>
        </p:blipFill>
        <p:spPr>
          <a:xfrm>
            <a:off x="11520199" y="400169"/>
            <a:ext cx="178777" cy="268165"/>
          </a:xfrm>
          <a:prstGeom prst="rect">
            <a:avLst/>
          </a:prstGeom>
        </p:spPr>
      </p:pic>
      <p:grpSp>
        <p:nvGrpSpPr>
          <p:cNvPr id="19" name="Group 18">
            <a:extLst>
              <a:ext uri="{FF2B5EF4-FFF2-40B4-BE49-F238E27FC236}">
                <a16:creationId xmlns:a16="http://schemas.microsoft.com/office/drawing/2014/main" id="{45026E7D-51CA-134B-BA53-9E998FB219E9}"/>
              </a:ext>
            </a:extLst>
          </p:cNvPr>
          <p:cNvGrpSpPr/>
          <p:nvPr/>
        </p:nvGrpSpPr>
        <p:grpSpPr>
          <a:xfrm>
            <a:off x="3922267" y="5282556"/>
            <a:ext cx="4347463" cy="589222"/>
            <a:chOff x="3500624" y="5269737"/>
            <a:chExt cx="4347463" cy="589222"/>
          </a:xfrm>
        </p:grpSpPr>
        <p:pic>
          <p:nvPicPr>
            <p:cNvPr id="20" name="Picture 19">
              <a:extLst>
                <a:ext uri="{FF2B5EF4-FFF2-40B4-BE49-F238E27FC236}">
                  <a16:creationId xmlns:a16="http://schemas.microsoft.com/office/drawing/2014/main" id="{9A237AB2-5614-DA40-90F5-9F51216C7CF9}"/>
                </a:ext>
              </a:extLst>
            </p:cNvPr>
            <p:cNvPicPr>
              <a:picLocks noChangeAspect="1"/>
            </p:cNvPicPr>
            <p:nvPr/>
          </p:nvPicPr>
          <p:blipFill>
            <a:blip r:embed="rId11"/>
            <a:stretch>
              <a:fillRect/>
            </a:stretch>
          </p:blipFill>
          <p:spPr>
            <a:xfrm>
              <a:off x="3500624" y="5269737"/>
              <a:ext cx="2133601" cy="559950"/>
            </a:xfrm>
            <a:prstGeom prst="rect">
              <a:avLst/>
            </a:prstGeom>
          </p:spPr>
        </p:pic>
        <p:pic>
          <p:nvPicPr>
            <p:cNvPr id="21" name="Picture 20">
              <a:extLst>
                <a:ext uri="{FF2B5EF4-FFF2-40B4-BE49-F238E27FC236}">
                  <a16:creationId xmlns:a16="http://schemas.microsoft.com/office/drawing/2014/main" id="{59C86CE3-F0C6-E94B-ABC0-464141EB1645}"/>
                </a:ext>
              </a:extLst>
            </p:cNvPr>
            <p:cNvPicPr>
              <a:picLocks noChangeAspect="1"/>
            </p:cNvPicPr>
            <p:nvPr/>
          </p:nvPicPr>
          <p:blipFill>
            <a:blip r:embed="rId12"/>
            <a:stretch>
              <a:fillRect/>
            </a:stretch>
          </p:blipFill>
          <p:spPr>
            <a:xfrm>
              <a:off x="6176767" y="5295374"/>
              <a:ext cx="1671320" cy="563585"/>
            </a:xfrm>
            <a:prstGeom prst="rect">
              <a:avLst/>
            </a:prstGeom>
          </p:spPr>
        </p:pic>
      </p:grpSp>
    </p:spTree>
    <p:extLst>
      <p:ext uri="{BB962C8B-B14F-4D97-AF65-F5344CB8AC3E}">
        <p14:creationId xmlns:p14="http://schemas.microsoft.com/office/powerpoint/2010/main" val="4145544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12F824-A874-694D-9303-73A07ACB63AB}"/>
              </a:ext>
            </a:extLst>
          </p:cNvPr>
          <p:cNvSpPr/>
          <p:nvPr/>
        </p:nvSpPr>
        <p:spPr>
          <a:xfrm>
            <a:off x="0" y="403"/>
            <a:ext cx="12192000" cy="6858000"/>
          </a:xfrm>
          <a:prstGeom prst="rect">
            <a:avLst/>
          </a:prstGeom>
          <a:solidFill>
            <a:srgbClr val="E94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ln>
                <a:solidFill>
                  <a:schemeClr val="tx1"/>
                </a:solidFill>
              </a:ln>
            </a:endParaRPr>
          </a:p>
        </p:txBody>
      </p:sp>
      <p:pic>
        <p:nvPicPr>
          <p:cNvPr id="17" name="Picture 16">
            <a:extLst>
              <a:ext uri="{FF2B5EF4-FFF2-40B4-BE49-F238E27FC236}">
                <a16:creationId xmlns:a16="http://schemas.microsoft.com/office/drawing/2014/main" id="{5F213A51-6A6F-8449-95AE-4D70E94A3210}"/>
              </a:ext>
            </a:extLst>
          </p:cNvPr>
          <p:cNvPicPr>
            <a:picLocks noChangeAspect="1"/>
          </p:cNvPicPr>
          <p:nvPr/>
        </p:nvPicPr>
        <p:blipFill>
          <a:blip r:embed="rId3"/>
          <a:stretch>
            <a:fillRect/>
          </a:stretch>
        </p:blipFill>
        <p:spPr>
          <a:xfrm>
            <a:off x="502918" y="1020359"/>
            <a:ext cx="5859780" cy="3993209"/>
          </a:xfrm>
          <a:prstGeom prst="rect">
            <a:avLst/>
          </a:prstGeom>
        </p:spPr>
      </p:pic>
      <p:sp>
        <p:nvSpPr>
          <p:cNvPr id="5" name="Rectangle 4">
            <a:extLst>
              <a:ext uri="{FF2B5EF4-FFF2-40B4-BE49-F238E27FC236}">
                <a16:creationId xmlns:a16="http://schemas.microsoft.com/office/drawing/2014/main" id="{0FC00E97-9600-4E4B-9962-72362E67C517}"/>
              </a:ext>
            </a:extLst>
          </p:cNvPr>
          <p:cNvSpPr/>
          <p:nvPr/>
        </p:nvSpPr>
        <p:spPr>
          <a:xfrm>
            <a:off x="502918" y="242397"/>
            <a:ext cx="11437635" cy="563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00" b="1" dirty="0">
              <a:solidFill>
                <a:srgbClr val="E94E1F"/>
              </a:solidFill>
              <a:latin typeface="Brandon Grotesque" panose="020B0503020203060202" pitchFamily="34" charset="77"/>
            </a:endParaRPr>
          </a:p>
        </p:txBody>
      </p:sp>
      <p:sp>
        <p:nvSpPr>
          <p:cNvPr id="22" name="Rectangle 21">
            <a:extLst>
              <a:ext uri="{FF2B5EF4-FFF2-40B4-BE49-F238E27FC236}">
                <a16:creationId xmlns:a16="http://schemas.microsoft.com/office/drawing/2014/main" id="{0B8BC838-E07E-8A45-9AD9-96A520F6BD32}"/>
              </a:ext>
            </a:extLst>
          </p:cNvPr>
          <p:cNvSpPr/>
          <p:nvPr/>
        </p:nvSpPr>
        <p:spPr>
          <a:xfrm>
            <a:off x="502918" y="5236876"/>
            <a:ext cx="11437635" cy="680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4000" b="1" dirty="0">
              <a:solidFill>
                <a:srgbClr val="E6007E"/>
              </a:solidFill>
              <a:latin typeface="Brandon Grotesque" panose="020B0503020203060202" pitchFamily="34" charset="77"/>
            </a:endParaRPr>
          </a:p>
        </p:txBody>
      </p:sp>
      <p:pic>
        <p:nvPicPr>
          <p:cNvPr id="3" name="Picture 2">
            <a:extLst>
              <a:ext uri="{FF2B5EF4-FFF2-40B4-BE49-F238E27FC236}">
                <a16:creationId xmlns:a16="http://schemas.microsoft.com/office/drawing/2014/main" id="{1D50AFD6-1CB7-384D-B4FB-1E3F572BD0D8}"/>
              </a:ext>
            </a:extLst>
          </p:cNvPr>
          <p:cNvPicPr>
            <a:picLocks noChangeAspect="1"/>
          </p:cNvPicPr>
          <p:nvPr/>
        </p:nvPicPr>
        <p:blipFill>
          <a:blip r:embed="rId4"/>
          <a:stretch>
            <a:fillRect/>
          </a:stretch>
        </p:blipFill>
        <p:spPr>
          <a:xfrm>
            <a:off x="380685" y="6085137"/>
            <a:ext cx="5859780" cy="497822"/>
          </a:xfrm>
          <a:prstGeom prst="rect">
            <a:avLst/>
          </a:prstGeom>
        </p:spPr>
      </p:pic>
      <p:pic>
        <p:nvPicPr>
          <p:cNvPr id="23" name="Picture 22">
            <a:extLst>
              <a:ext uri="{FF2B5EF4-FFF2-40B4-BE49-F238E27FC236}">
                <a16:creationId xmlns:a16="http://schemas.microsoft.com/office/drawing/2014/main" id="{F1ACF665-E230-7B4F-8542-E6F73B643292}"/>
              </a:ext>
            </a:extLst>
          </p:cNvPr>
          <p:cNvPicPr>
            <a:picLocks noChangeAspect="1"/>
          </p:cNvPicPr>
          <p:nvPr/>
        </p:nvPicPr>
        <p:blipFill>
          <a:blip r:embed="rId4"/>
          <a:stretch>
            <a:fillRect/>
          </a:stretch>
        </p:blipFill>
        <p:spPr>
          <a:xfrm>
            <a:off x="6132757" y="6085137"/>
            <a:ext cx="5859780" cy="497822"/>
          </a:xfrm>
          <a:prstGeom prst="rect">
            <a:avLst/>
          </a:prstGeom>
        </p:spPr>
      </p:pic>
      <p:sp>
        <p:nvSpPr>
          <p:cNvPr id="6" name="TextBox 5">
            <a:extLst>
              <a:ext uri="{FF2B5EF4-FFF2-40B4-BE49-F238E27FC236}">
                <a16:creationId xmlns:a16="http://schemas.microsoft.com/office/drawing/2014/main" id="{BF4F10C5-0936-2244-B0E6-271CEA63E50D}"/>
              </a:ext>
            </a:extLst>
          </p:cNvPr>
          <p:cNvSpPr txBox="1"/>
          <p:nvPr/>
        </p:nvSpPr>
        <p:spPr>
          <a:xfrm>
            <a:off x="502918" y="6630911"/>
            <a:ext cx="2883078" cy="338554"/>
          </a:xfrm>
          <a:prstGeom prst="rect">
            <a:avLst/>
          </a:prstGeom>
          <a:noFill/>
        </p:spPr>
        <p:txBody>
          <a:bodyPr wrap="square" rtlCol="0">
            <a:spAutoFit/>
          </a:bodyPr>
          <a:lstStyle/>
          <a:p>
            <a:r>
              <a:rPr lang="en-AU" sz="800" i="1" dirty="0">
                <a:solidFill>
                  <a:schemeClr val="bg1"/>
                </a:solidFill>
                <a:latin typeface="Avenir Next Condensed" panose="020B0506020202020204" pitchFamily="34" charset="0"/>
              </a:rPr>
              <a:t>Artwork: ‘Heart of a child’ by Lara Went, Worimi Artist</a:t>
            </a:r>
          </a:p>
          <a:p>
            <a:endParaRPr lang="en-AU" sz="800" i="1" dirty="0">
              <a:solidFill>
                <a:schemeClr val="bg1"/>
              </a:solidFill>
              <a:latin typeface="Avenir Next Condensed" panose="020B0506020202020204" pitchFamily="34" charset="0"/>
            </a:endParaRPr>
          </a:p>
        </p:txBody>
      </p:sp>
      <p:sp>
        <p:nvSpPr>
          <p:cNvPr id="12" name="Oval 11">
            <a:extLst>
              <a:ext uri="{FF2B5EF4-FFF2-40B4-BE49-F238E27FC236}">
                <a16:creationId xmlns:a16="http://schemas.microsoft.com/office/drawing/2014/main" id="{645A6676-7570-C04A-AF34-E83156585BF9}"/>
              </a:ext>
            </a:extLst>
          </p:cNvPr>
          <p:cNvSpPr/>
          <p:nvPr/>
        </p:nvSpPr>
        <p:spPr>
          <a:xfrm>
            <a:off x="11390586" y="319521"/>
            <a:ext cx="433552" cy="433552"/>
          </a:xfrm>
          <a:prstGeom prst="ellipse">
            <a:avLst/>
          </a:prstGeom>
          <a:solidFill>
            <a:srgbClr val="E94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E552DC78-9A52-6C4A-9D1E-95586A88376F}"/>
              </a:ext>
            </a:extLst>
          </p:cNvPr>
          <p:cNvPicPr>
            <a:picLocks noChangeAspect="1"/>
          </p:cNvPicPr>
          <p:nvPr/>
        </p:nvPicPr>
        <p:blipFill>
          <a:blip r:embed="rId5"/>
          <a:stretch>
            <a:fillRect/>
          </a:stretch>
        </p:blipFill>
        <p:spPr>
          <a:xfrm>
            <a:off x="610285" y="1130441"/>
            <a:ext cx="5634404" cy="3766558"/>
          </a:xfrm>
          <a:prstGeom prst="rect">
            <a:avLst/>
          </a:prstGeom>
        </p:spPr>
      </p:pic>
      <p:pic>
        <p:nvPicPr>
          <p:cNvPr id="9" name="Picture 8">
            <a:extLst>
              <a:ext uri="{FF2B5EF4-FFF2-40B4-BE49-F238E27FC236}">
                <a16:creationId xmlns:a16="http://schemas.microsoft.com/office/drawing/2014/main" id="{5BB0156C-5A88-AC4D-AC65-C60ED431E00C}"/>
              </a:ext>
            </a:extLst>
          </p:cNvPr>
          <p:cNvPicPr>
            <a:picLocks noChangeAspect="1"/>
          </p:cNvPicPr>
          <p:nvPr/>
        </p:nvPicPr>
        <p:blipFill>
          <a:blip r:embed="rId6"/>
          <a:stretch>
            <a:fillRect/>
          </a:stretch>
        </p:blipFill>
        <p:spPr>
          <a:xfrm>
            <a:off x="6541501" y="1601877"/>
            <a:ext cx="5435569" cy="1234119"/>
          </a:xfrm>
          <a:prstGeom prst="rect">
            <a:avLst/>
          </a:prstGeom>
        </p:spPr>
      </p:pic>
      <p:pic>
        <p:nvPicPr>
          <p:cNvPr id="11" name="Picture 10">
            <a:extLst>
              <a:ext uri="{FF2B5EF4-FFF2-40B4-BE49-F238E27FC236}">
                <a16:creationId xmlns:a16="http://schemas.microsoft.com/office/drawing/2014/main" id="{2DDDAAA7-1D0E-FD4F-9F9F-75D3652B9A96}"/>
              </a:ext>
            </a:extLst>
          </p:cNvPr>
          <p:cNvPicPr>
            <a:picLocks noChangeAspect="1"/>
          </p:cNvPicPr>
          <p:nvPr/>
        </p:nvPicPr>
        <p:blipFill>
          <a:blip r:embed="rId7"/>
          <a:stretch>
            <a:fillRect/>
          </a:stretch>
        </p:blipFill>
        <p:spPr>
          <a:xfrm>
            <a:off x="6541501" y="3050909"/>
            <a:ext cx="2664475" cy="1313887"/>
          </a:xfrm>
          <a:prstGeom prst="rect">
            <a:avLst/>
          </a:prstGeom>
        </p:spPr>
      </p:pic>
      <p:pic>
        <p:nvPicPr>
          <p:cNvPr id="13" name="Picture 12">
            <a:extLst>
              <a:ext uri="{FF2B5EF4-FFF2-40B4-BE49-F238E27FC236}">
                <a16:creationId xmlns:a16="http://schemas.microsoft.com/office/drawing/2014/main" id="{B3D713D9-DC9B-E442-9B4C-99A01A121D76}"/>
              </a:ext>
            </a:extLst>
          </p:cNvPr>
          <p:cNvPicPr>
            <a:picLocks noChangeAspect="1"/>
          </p:cNvPicPr>
          <p:nvPr/>
        </p:nvPicPr>
        <p:blipFill>
          <a:blip r:embed="rId8"/>
          <a:stretch>
            <a:fillRect/>
          </a:stretch>
        </p:blipFill>
        <p:spPr>
          <a:xfrm>
            <a:off x="9312594" y="3065295"/>
            <a:ext cx="2664475" cy="1299501"/>
          </a:xfrm>
          <a:prstGeom prst="rect">
            <a:avLst/>
          </a:prstGeom>
        </p:spPr>
      </p:pic>
      <p:pic>
        <p:nvPicPr>
          <p:cNvPr id="7" name="Picture 6">
            <a:extLst>
              <a:ext uri="{FF2B5EF4-FFF2-40B4-BE49-F238E27FC236}">
                <a16:creationId xmlns:a16="http://schemas.microsoft.com/office/drawing/2014/main" id="{9CCE2B76-6A4F-E04D-9BA5-A6135F5F565D}"/>
              </a:ext>
            </a:extLst>
          </p:cNvPr>
          <p:cNvPicPr>
            <a:picLocks noChangeAspect="1"/>
          </p:cNvPicPr>
          <p:nvPr/>
        </p:nvPicPr>
        <p:blipFill>
          <a:blip r:embed="rId9"/>
          <a:stretch>
            <a:fillRect/>
          </a:stretch>
        </p:blipFill>
        <p:spPr>
          <a:xfrm>
            <a:off x="3417096" y="333619"/>
            <a:ext cx="5175613" cy="433468"/>
          </a:xfrm>
          <a:prstGeom prst="rect">
            <a:avLst/>
          </a:prstGeom>
        </p:spPr>
      </p:pic>
      <p:pic>
        <p:nvPicPr>
          <p:cNvPr id="8" name="Picture 7">
            <a:extLst>
              <a:ext uri="{FF2B5EF4-FFF2-40B4-BE49-F238E27FC236}">
                <a16:creationId xmlns:a16="http://schemas.microsoft.com/office/drawing/2014/main" id="{31D605F6-A273-4C4C-855D-978669E57D85}"/>
              </a:ext>
            </a:extLst>
          </p:cNvPr>
          <p:cNvPicPr>
            <a:picLocks noChangeAspect="1"/>
          </p:cNvPicPr>
          <p:nvPr/>
        </p:nvPicPr>
        <p:blipFill>
          <a:blip r:embed="rId10"/>
          <a:stretch>
            <a:fillRect/>
          </a:stretch>
        </p:blipFill>
        <p:spPr>
          <a:xfrm>
            <a:off x="11517973" y="398691"/>
            <a:ext cx="178777" cy="268165"/>
          </a:xfrm>
          <a:prstGeom prst="rect">
            <a:avLst/>
          </a:prstGeom>
        </p:spPr>
      </p:pic>
      <p:grpSp>
        <p:nvGrpSpPr>
          <p:cNvPr id="19" name="Group 18">
            <a:extLst>
              <a:ext uri="{FF2B5EF4-FFF2-40B4-BE49-F238E27FC236}">
                <a16:creationId xmlns:a16="http://schemas.microsoft.com/office/drawing/2014/main" id="{719E454A-35CF-F24E-9E32-863BED9C2693}"/>
              </a:ext>
            </a:extLst>
          </p:cNvPr>
          <p:cNvGrpSpPr/>
          <p:nvPr/>
        </p:nvGrpSpPr>
        <p:grpSpPr>
          <a:xfrm>
            <a:off x="3922267" y="5282556"/>
            <a:ext cx="4347463" cy="589222"/>
            <a:chOff x="3500624" y="5269737"/>
            <a:chExt cx="4347463" cy="589222"/>
          </a:xfrm>
        </p:grpSpPr>
        <p:pic>
          <p:nvPicPr>
            <p:cNvPr id="20" name="Picture 19">
              <a:extLst>
                <a:ext uri="{FF2B5EF4-FFF2-40B4-BE49-F238E27FC236}">
                  <a16:creationId xmlns:a16="http://schemas.microsoft.com/office/drawing/2014/main" id="{A528EAA2-AA65-0F4E-9D99-1683371F2833}"/>
                </a:ext>
              </a:extLst>
            </p:cNvPr>
            <p:cNvPicPr>
              <a:picLocks noChangeAspect="1"/>
            </p:cNvPicPr>
            <p:nvPr/>
          </p:nvPicPr>
          <p:blipFill>
            <a:blip r:embed="rId11"/>
            <a:stretch>
              <a:fillRect/>
            </a:stretch>
          </p:blipFill>
          <p:spPr>
            <a:xfrm>
              <a:off x="3500624" y="5269737"/>
              <a:ext cx="2133601" cy="559950"/>
            </a:xfrm>
            <a:prstGeom prst="rect">
              <a:avLst/>
            </a:prstGeom>
          </p:spPr>
        </p:pic>
        <p:pic>
          <p:nvPicPr>
            <p:cNvPr id="21" name="Picture 20">
              <a:extLst>
                <a:ext uri="{FF2B5EF4-FFF2-40B4-BE49-F238E27FC236}">
                  <a16:creationId xmlns:a16="http://schemas.microsoft.com/office/drawing/2014/main" id="{80A8462E-F268-5041-8923-7AC44C042A60}"/>
                </a:ext>
              </a:extLst>
            </p:cNvPr>
            <p:cNvPicPr>
              <a:picLocks noChangeAspect="1"/>
            </p:cNvPicPr>
            <p:nvPr/>
          </p:nvPicPr>
          <p:blipFill>
            <a:blip r:embed="rId12"/>
            <a:stretch>
              <a:fillRect/>
            </a:stretch>
          </p:blipFill>
          <p:spPr>
            <a:xfrm>
              <a:off x="6176767" y="5295374"/>
              <a:ext cx="1671320" cy="563585"/>
            </a:xfrm>
            <a:prstGeom prst="rect">
              <a:avLst/>
            </a:prstGeom>
          </p:spPr>
        </p:pic>
      </p:grpSp>
    </p:spTree>
    <p:extLst>
      <p:ext uri="{BB962C8B-B14F-4D97-AF65-F5344CB8AC3E}">
        <p14:creationId xmlns:p14="http://schemas.microsoft.com/office/powerpoint/2010/main" val="24137171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1052</TotalTime>
  <Words>170</Words>
  <Application>Microsoft Macintosh PowerPoint</Application>
  <PresentationFormat>Widescreen</PresentationFormat>
  <Paragraphs>305</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Avenir Next Condensed</vt:lpstr>
      <vt:lpstr>Brandon Grotesque</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Liam Beckett</dc:creator>
  <cp:lastModifiedBy>Liam Beckett</cp:lastModifiedBy>
  <cp:revision>43</cp:revision>
  <cp:lastPrinted>2019-02-23T12:49:53Z</cp:lastPrinted>
  <dcterms:created xsi:type="dcterms:W3CDTF">2019-01-29T21:43:45Z</dcterms:created>
  <dcterms:modified xsi:type="dcterms:W3CDTF">2019-02-23T12:53:40Z</dcterms:modified>
</cp:coreProperties>
</file>